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478" r:id="rId2"/>
    <p:sldId id="368" r:id="rId3"/>
    <p:sldId id="479" r:id="rId4"/>
    <p:sldId id="408" r:id="rId5"/>
    <p:sldId id="500" r:id="rId6"/>
    <p:sldId id="485" r:id="rId7"/>
    <p:sldId id="486" r:id="rId8"/>
    <p:sldId id="496" r:id="rId9"/>
    <p:sldId id="497" r:id="rId10"/>
    <p:sldId id="487" r:id="rId11"/>
    <p:sldId id="488" r:id="rId12"/>
    <p:sldId id="498" r:id="rId13"/>
    <p:sldId id="499" r:id="rId14"/>
    <p:sldId id="489" r:id="rId15"/>
    <p:sldId id="501" r:id="rId16"/>
    <p:sldId id="502" r:id="rId17"/>
    <p:sldId id="503" r:id="rId18"/>
    <p:sldId id="490" r:id="rId19"/>
    <p:sldId id="491" r:id="rId20"/>
    <p:sldId id="492" r:id="rId21"/>
    <p:sldId id="504" r:id="rId22"/>
    <p:sldId id="495" r:id="rId23"/>
    <p:sldId id="505" r:id="rId24"/>
    <p:sldId id="41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1D1F19-E5E6-3246-B6EB-CA695DA32E1B}" v="1145" dt="2024-12-14T17:11:44.9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739"/>
    <p:restoredTop sz="87405"/>
  </p:normalViewPr>
  <p:slideViewPr>
    <p:cSldViewPr snapToGrid="0">
      <p:cViewPr varScale="1">
        <p:scale>
          <a:sx n="139" d="100"/>
          <a:sy n="139" d="100"/>
        </p:scale>
        <p:origin x="200"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wombly" userId="6f7cdddd2a1ca447" providerId="LiveId" clId="{4D1D1F19-E5E6-3246-B6EB-CA695DA32E1B}"/>
    <pc:docChg chg="undo custSel addSld delSld modSld sldOrd">
      <pc:chgData name="Mark Twombly" userId="6f7cdddd2a1ca447" providerId="LiveId" clId="{4D1D1F19-E5E6-3246-B6EB-CA695DA32E1B}" dt="2024-12-14T17:11:44.923" v="3069" actId="115"/>
      <pc:docMkLst>
        <pc:docMk/>
      </pc:docMkLst>
      <pc:sldChg chg="addSp modSp mod modNotesTx">
        <pc:chgData name="Mark Twombly" userId="6f7cdddd2a1ca447" providerId="LiveId" clId="{4D1D1F19-E5E6-3246-B6EB-CA695DA32E1B}" dt="2024-12-14T16:52:01.319" v="2862" actId="20577"/>
        <pc:sldMkLst>
          <pc:docMk/>
          <pc:sldMk cId="2098157958" sldId="408"/>
        </pc:sldMkLst>
        <pc:spChg chg="add mod">
          <ac:chgData name="Mark Twombly" userId="6f7cdddd2a1ca447" providerId="LiveId" clId="{4D1D1F19-E5E6-3246-B6EB-CA695DA32E1B}" dt="2024-12-14T16:51:32.934" v="2832" actId="20577"/>
          <ac:spMkLst>
            <pc:docMk/>
            <pc:sldMk cId="2098157958" sldId="408"/>
            <ac:spMk id="2" creationId="{D61D4F8C-58C0-C61D-B06C-F495519CFE06}"/>
          </ac:spMkLst>
        </pc:spChg>
        <pc:spChg chg="mod">
          <ac:chgData name="Mark Twombly" userId="6f7cdddd2a1ca447" providerId="LiveId" clId="{4D1D1F19-E5E6-3246-B6EB-CA695DA32E1B}" dt="2024-12-13T09:53:16.854" v="1453" actId="20577"/>
          <ac:spMkLst>
            <pc:docMk/>
            <pc:sldMk cId="2098157958" sldId="408"/>
            <ac:spMk id="4" creationId="{D6001579-2213-424E-BB36-4A9B2F230B04}"/>
          </ac:spMkLst>
        </pc:spChg>
        <pc:spChg chg="mod">
          <ac:chgData name="Mark Twombly" userId="6f7cdddd2a1ca447" providerId="LiveId" clId="{4D1D1F19-E5E6-3246-B6EB-CA695DA32E1B}" dt="2024-12-14T16:52:01.319" v="2862" actId="20577"/>
          <ac:spMkLst>
            <pc:docMk/>
            <pc:sldMk cId="2098157958" sldId="408"/>
            <ac:spMk id="6" creationId="{12538979-B8BA-234C-9921-986FABA07CB7}"/>
          </ac:spMkLst>
        </pc:spChg>
      </pc:sldChg>
      <pc:sldChg chg="delSp modSp mod delAnim">
        <pc:chgData name="Mark Twombly" userId="6f7cdddd2a1ca447" providerId="LiveId" clId="{4D1D1F19-E5E6-3246-B6EB-CA695DA32E1B}" dt="2024-12-13T10:27:20.365" v="2304" actId="1076"/>
        <pc:sldMkLst>
          <pc:docMk/>
          <pc:sldMk cId="2370847276" sldId="418"/>
        </pc:sldMkLst>
        <pc:spChg chg="del">
          <ac:chgData name="Mark Twombly" userId="6f7cdddd2a1ca447" providerId="LiveId" clId="{4D1D1F19-E5E6-3246-B6EB-CA695DA32E1B}" dt="2024-12-13T10:27:10.126" v="2301" actId="478"/>
          <ac:spMkLst>
            <pc:docMk/>
            <pc:sldMk cId="2370847276" sldId="418"/>
            <ac:spMk id="2" creationId="{52B5F031-AE9C-0784-D9BC-55DE255D000E}"/>
          </ac:spMkLst>
        </pc:spChg>
        <pc:spChg chg="del">
          <ac:chgData name="Mark Twombly" userId="6f7cdddd2a1ca447" providerId="LiveId" clId="{4D1D1F19-E5E6-3246-B6EB-CA695DA32E1B}" dt="2024-12-13T10:27:13.218" v="2302" actId="478"/>
          <ac:spMkLst>
            <pc:docMk/>
            <pc:sldMk cId="2370847276" sldId="418"/>
            <ac:spMk id="3" creationId="{717BFC46-3E30-BD8D-7F55-10186D50A80E}"/>
          </ac:spMkLst>
        </pc:spChg>
        <pc:spChg chg="mod">
          <ac:chgData name="Mark Twombly" userId="6f7cdddd2a1ca447" providerId="LiveId" clId="{4D1D1F19-E5E6-3246-B6EB-CA695DA32E1B}" dt="2024-12-13T10:27:20.365" v="2304" actId="1076"/>
          <ac:spMkLst>
            <pc:docMk/>
            <pc:sldMk cId="2370847276" sldId="418"/>
            <ac:spMk id="4" creationId="{D6001579-2213-424E-BB36-4A9B2F230B04}"/>
          </ac:spMkLst>
        </pc:spChg>
        <pc:spChg chg="del">
          <ac:chgData name="Mark Twombly" userId="6f7cdddd2a1ca447" providerId="LiveId" clId="{4D1D1F19-E5E6-3246-B6EB-CA695DA32E1B}" dt="2024-12-13T10:27:07.480" v="2300" actId="478"/>
          <ac:spMkLst>
            <pc:docMk/>
            <pc:sldMk cId="2370847276" sldId="418"/>
            <ac:spMk id="5" creationId="{8887EEAA-BD80-EBBE-5572-EC01F9CA3806}"/>
          </ac:spMkLst>
        </pc:spChg>
      </pc:sldChg>
      <pc:sldChg chg="delSp modSp mod delAnim modNotesTx">
        <pc:chgData name="Mark Twombly" userId="6f7cdddd2a1ca447" providerId="LiveId" clId="{4D1D1F19-E5E6-3246-B6EB-CA695DA32E1B}" dt="2024-12-12T09:40:44.982" v="305" actId="20577"/>
        <pc:sldMkLst>
          <pc:docMk/>
          <pc:sldMk cId="4261145173" sldId="485"/>
        </pc:sldMkLst>
        <pc:spChg chg="mod">
          <ac:chgData name="Mark Twombly" userId="6f7cdddd2a1ca447" providerId="LiveId" clId="{4D1D1F19-E5E6-3246-B6EB-CA695DA32E1B}" dt="2024-12-12T09:39:28.934" v="190" actId="113"/>
          <ac:spMkLst>
            <pc:docMk/>
            <pc:sldMk cId="4261145173" sldId="485"/>
            <ac:spMk id="6" creationId="{1AFBB8F3-78D0-8FD4-C187-BA909B9603D7}"/>
          </ac:spMkLst>
        </pc:spChg>
      </pc:sldChg>
      <pc:sldChg chg="addSp modSp mod modAnim modNotesTx">
        <pc:chgData name="Mark Twombly" userId="6f7cdddd2a1ca447" providerId="LiveId" clId="{4D1D1F19-E5E6-3246-B6EB-CA695DA32E1B}" dt="2024-12-14T16:58:12.541" v="2865"/>
        <pc:sldMkLst>
          <pc:docMk/>
          <pc:sldMk cId="2893678548" sldId="486"/>
        </pc:sldMkLst>
        <pc:spChg chg="add mod">
          <ac:chgData name="Mark Twombly" userId="6f7cdddd2a1ca447" providerId="LiveId" clId="{4D1D1F19-E5E6-3246-B6EB-CA695DA32E1B}" dt="2024-12-12T09:47:46.129" v="439" actId="20577"/>
          <ac:spMkLst>
            <pc:docMk/>
            <pc:sldMk cId="2893678548" sldId="486"/>
            <ac:spMk id="2" creationId="{5EEAD07D-23A8-24C5-10D1-C40E71A4EA2A}"/>
          </ac:spMkLst>
        </pc:spChg>
        <pc:spChg chg="mod">
          <ac:chgData name="Mark Twombly" userId="6f7cdddd2a1ca447" providerId="LiveId" clId="{4D1D1F19-E5E6-3246-B6EB-CA695DA32E1B}" dt="2024-12-12T09:48:51.982" v="454" actId="20577"/>
          <ac:spMkLst>
            <pc:docMk/>
            <pc:sldMk cId="2893678548" sldId="486"/>
            <ac:spMk id="3" creationId="{9BC1C48E-BEF9-9200-2CF1-04F96EBC1B98}"/>
          </ac:spMkLst>
        </pc:spChg>
        <pc:spChg chg="mod">
          <ac:chgData name="Mark Twombly" userId="6f7cdddd2a1ca447" providerId="LiveId" clId="{4D1D1F19-E5E6-3246-B6EB-CA695DA32E1B}" dt="2024-12-12T09:47:52.340" v="440" actId="1076"/>
          <ac:spMkLst>
            <pc:docMk/>
            <pc:sldMk cId="2893678548" sldId="486"/>
            <ac:spMk id="6" creationId="{E738A3E5-25C4-817B-6233-F545FCC111F1}"/>
          </ac:spMkLst>
        </pc:spChg>
      </pc:sldChg>
      <pc:sldChg chg="addSp delSp modSp add del mod delAnim modAnim modNotesTx">
        <pc:chgData name="Mark Twombly" userId="6f7cdddd2a1ca447" providerId="LiveId" clId="{4D1D1F19-E5E6-3246-B6EB-CA695DA32E1B}" dt="2024-12-14T17:04:30.821" v="2967" actId="20577"/>
        <pc:sldMkLst>
          <pc:docMk/>
          <pc:sldMk cId="2380541126" sldId="487"/>
        </pc:sldMkLst>
        <pc:spChg chg="mod">
          <ac:chgData name="Mark Twombly" userId="6f7cdddd2a1ca447" providerId="LiveId" clId="{4D1D1F19-E5E6-3246-B6EB-CA695DA32E1B}" dt="2024-12-12T10:11:14.173" v="1114" actId="122"/>
          <ac:spMkLst>
            <pc:docMk/>
            <pc:sldMk cId="2380541126" sldId="487"/>
            <ac:spMk id="3" creationId="{1FF641E8-12B7-215E-79E4-6485DCB23A87}"/>
          </ac:spMkLst>
        </pc:spChg>
      </pc:sldChg>
      <pc:sldChg chg="addSp modSp mod modAnim modNotesTx">
        <pc:chgData name="Mark Twombly" userId="6f7cdddd2a1ca447" providerId="LiveId" clId="{4D1D1F19-E5E6-3246-B6EB-CA695DA32E1B}" dt="2024-12-14T16:32:43.248" v="2548" actId="115"/>
        <pc:sldMkLst>
          <pc:docMk/>
          <pc:sldMk cId="757716283" sldId="488"/>
        </pc:sldMkLst>
        <pc:spChg chg="add mod">
          <ac:chgData name="Mark Twombly" userId="6f7cdddd2a1ca447" providerId="LiveId" clId="{4D1D1F19-E5E6-3246-B6EB-CA695DA32E1B}" dt="2024-12-14T16:32:43.248" v="2548" actId="115"/>
          <ac:spMkLst>
            <pc:docMk/>
            <pc:sldMk cId="757716283" sldId="488"/>
            <ac:spMk id="2" creationId="{3DC225D9-CD93-7871-7A70-7DCCA5F98CAD}"/>
          </ac:spMkLst>
        </pc:spChg>
        <pc:spChg chg="mod">
          <ac:chgData name="Mark Twombly" userId="6f7cdddd2a1ca447" providerId="LiveId" clId="{4D1D1F19-E5E6-3246-B6EB-CA695DA32E1B}" dt="2024-12-14T16:32:41.296" v="2547" actId="115"/>
          <ac:spMkLst>
            <pc:docMk/>
            <pc:sldMk cId="757716283" sldId="488"/>
            <ac:spMk id="3" creationId="{D90AABB1-009F-F387-5AA9-A86AE048A63B}"/>
          </ac:spMkLst>
        </pc:spChg>
        <pc:spChg chg="mod">
          <ac:chgData name="Mark Twombly" userId="6f7cdddd2a1ca447" providerId="LiveId" clId="{4D1D1F19-E5E6-3246-B6EB-CA695DA32E1B}" dt="2024-12-12T10:13:17.093" v="1123" actId="207"/>
          <ac:spMkLst>
            <pc:docMk/>
            <pc:sldMk cId="757716283" sldId="488"/>
            <ac:spMk id="6" creationId="{506A132E-2009-A17E-7162-8C8D2E63DA64}"/>
          </ac:spMkLst>
        </pc:spChg>
      </pc:sldChg>
      <pc:sldChg chg="addSp delSp modSp mod delAnim modAnim modNotesTx">
        <pc:chgData name="Mark Twombly" userId="6f7cdddd2a1ca447" providerId="LiveId" clId="{4D1D1F19-E5E6-3246-B6EB-CA695DA32E1B}" dt="2024-12-14T17:10:22.567" v="3066" actId="1076"/>
        <pc:sldMkLst>
          <pc:docMk/>
          <pc:sldMk cId="1363224952" sldId="489"/>
        </pc:sldMkLst>
        <pc:spChg chg="add mod">
          <ac:chgData name="Mark Twombly" userId="6f7cdddd2a1ca447" providerId="LiveId" clId="{4D1D1F19-E5E6-3246-B6EB-CA695DA32E1B}" dt="2024-12-14T17:10:07.955" v="3062" actId="20577"/>
          <ac:spMkLst>
            <pc:docMk/>
            <pc:sldMk cId="1363224952" sldId="489"/>
            <ac:spMk id="2" creationId="{7CC82895-B731-7FA9-68DE-D2BBE43E45F9}"/>
          </ac:spMkLst>
        </pc:spChg>
        <pc:spChg chg="del mod">
          <ac:chgData name="Mark Twombly" userId="6f7cdddd2a1ca447" providerId="LiveId" clId="{4D1D1F19-E5E6-3246-B6EB-CA695DA32E1B}" dt="2024-12-13T09:58:35.973" v="1507" actId="478"/>
          <ac:spMkLst>
            <pc:docMk/>
            <pc:sldMk cId="1363224952" sldId="489"/>
            <ac:spMk id="3" creationId="{2C0BBE31-0C3F-50FD-00B3-2127B25D8DAE}"/>
          </ac:spMkLst>
        </pc:spChg>
        <pc:spChg chg="add mod">
          <ac:chgData name="Mark Twombly" userId="6f7cdddd2a1ca447" providerId="LiveId" clId="{4D1D1F19-E5E6-3246-B6EB-CA695DA32E1B}" dt="2024-12-14T17:10:22.567" v="3066" actId="1076"/>
          <ac:spMkLst>
            <pc:docMk/>
            <pc:sldMk cId="1363224952" sldId="489"/>
            <ac:spMk id="3" creationId="{C3ADB044-6C25-A1DA-7AE9-3007FCB256F2}"/>
          </ac:spMkLst>
        </pc:spChg>
        <pc:spChg chg="mod">
          <ac:chgData name="Mark Twombly" userId="6f7cdddd2a1ca447" providerId="LiveId" clId="{4D1D1F19-E5E6-3246-B6EB-CA695DA32E1B}" dt="2024-12-13T09:59:52.358" v="1538" actId="20577"/>
          <ac:spMkLst>
            <pc:docMk/>
            <pc:sldMk cId="1363224952" sldId="489"/>
            <ac:spMk id="4" creationId="{E71027F2-5B55-5920-3535-3D50E8CB329D}"/>
          </ac:spMkLst>
        </pc:spChg>
        <pc:spChg chg="mod">
          <ac:chgData name="Mark Twombly" userId="6f7cdddd2a1ca447" providerId="LiveId" clId="{4D1D1F19-E5E6-3246-B6EB-CA695DA32E1B}" dt="2024-12-13T10:17:17.494" v="1935" actId="1076"/>
          <ac:spMkLst>
            <pc:docMk/>
            <pc:sldMk cId="1363224952" sldId="489"/>
            <ac:spMk id="6" creationId="{1F3F4513-9435-47A6-8D3E-8D996A39E6A8}"/>
          </ac:spMkLst>
        </pc:spChg>
      </pc:sldChg>
      <pc:sldChg chg="addSp delSp modSp mod delAnim modAnim modNotesTx">
        <pc:chgData name="Mark Twombly" userId="6f7cdddd2a1ca447" providerId="LiveId" clId="{4D1D1F19-E5E6-3246-B6EB-CA695DA32E1B}" dt="2024-12-13T10:25:56.748" v="2299" actId="1076"/>
        <pc:sldMkLst>
          <pc:docMk/>
          <pc:sldMk cId="1047293898" sldId="490"/>
        </pc:sldMkLst>
        <pc:spChg chg="add del mod">
          <ac:chgData name="Mark Twombly" userId="6f7cdddd2a1ca447" providerId="LiveId" clId="{4D1D1F19-E5E6-3246-B6EB-CA695DA32E1B}" dt="2024-12-13T10:24:09.561" v="2206" actId="478"/>
          <ac:spMkLst>
            <pc:docMk/>
            <pc:sldMk cId="1047293898" sldId="490"/>
            <ac:spMk id="2" creationId="{72D6A303-8DF6-F68A-FB7C-50AD237A1D30}"/>
          </ac:spMkLst>
        </pc:spChg>
        <pc:spChg chg="del mod">
          <ac:chgData name="Mark Twombly" userId="6f7cdddd2a1ca447" providerId="LiveId" clId="{4D1D1F19-E5E6-3246-B6EB-CA695DA32E1B}" dt="2024-12-13T10:23:09.477" v="2174" actId="478"/>
          <ac:spMkLst>
            <pc:docMk/>
            <pc:sldMk cId="1047293898" sldId="490"/>
            <ac:spMk id="3" creationId="{E2B8AAB3-7D83-B13C-2757-A8140B60D058}"/>
          </ac:spMkLst>
        </pc:spChg>
        <pc:spChg chg="mod">
          <ac:chgData name="Mark Twombly" userId="6f7cdddd2a1ca447" providerId="LiveId" clId="{4D1D1F19-E5E6-3246-B6EB-CA695DA32E1B}" dt="2024-12-13T10:25:56.748" v="2299" actId="1076"/>
          <ac:spMkLst>
            <pc:docMk/>
            <pc:sldMk cId="1047293898" sldId="490"/>
            <ac:spMk id="6" creationId="{3BCE4F4F-E5AE-D6E6-822A-D9FC3A0D7682}"/>
          </ac:spMkLst>
        </pc:spChg>
      </pc:sldChg>
      <pc:sldChg chg="addSp delSp modSp mod delAnim modAnim modNotesTx">
        <pc:chgData name="Mark Twombly" userId="6f7cdddd2a1ca447" providerId="LiveId" clId="{4D1D1F19-E5E6-3246-B6EB-CA695DA32E1B}" dt="2024-12-14T17:00:39.538" v="2875"/>
        <pc:sldMkLst>
          <pc:docMk/>
          <pc:sldMk cId="1260257821" sldId="491"/>
        </pc:sldMkLst>
        <pc:spChg chg="add mod">
          <ac:chgData name="Mark Twombly" userId="6f7cdddd2a1ca447" providerId="LiveId" clId="{4D1D1F19-E5E6-3246-B6EB-CA695DA32E1B}" dt="2024-12-13T10:32:23.215" v="2438" actId="1076"/>
          <ac:spMkLst>
            <pc:docMk/>
            <pc:sldMk cId="1260257821" sldId="491"/>
            <ac:spMk id="2" creationId="{A469444D-15B0-D259-6243-2D63E5813010}"/>
          </ac:spMkLst>
        </pc:spChg>
        <pc:spChg chg="del mod">
          <ac:chgData name="Mark Twombly" userId="6f7cdddd2a1ca447" providerId="LiveId" clId="{4D1D1F19-E5E6-3246-B6EB-CA695DA32E1B}" dt="2024-12-13T10:30:29.134" v="2318" actId="478"/>
          <ac:spMkLst>
            <pc:docMk/>
            <pc:sldMk cId="1260257821" sldId="491"/>
            <ac:spMk id="3" creationId="{8FF2C3E4-A30B-9E50-D39A-981BBFB60105}"/>
          </ac:spMkLst>
        </pc:spChg>
        <pc:spChg chg="mod">
          <ac:chgData name="Mark Twombly" userId="6f7cdddd2a1ca447" providerId="LiveId" clId="{4D1D1F19-E5E6-3246-B6EB-CA695DA32E1B}" dt="2024-12-14T17:00:31.823" v="2874" actId="5793"/>
          <ac:spMkLst>
            <pc:docMk/>
            <pc:sldMk cId="1260257821" sldId="491"/>
            <ac:spMk id="6" creationId="{A6F759B4-8FA1-C6B0-090C-88D52580C616}"/>
          </ac:spMkLst>
        </pc:spChg>
      </pc:sldChg>
      <pc:sldChg chg="delSp modSp mod delAnim modNotesTx">
        <pc:chgData name="Mark Twombly" userId="6f7cdddd2a1ca447" providerId="LiveId" clId="{4D1D1F19-E5E6-3246-B6EB-CA695DA32E1B}" dt="2024-12-14T16:35:42.212" v="2564" actId="20577"/>
        <pc:sldMkLst>
          <pc:docMk/>
          <pc:sldMk cId="3335728783" sldId="492"/>
        </pc:sldMkLst>
        <pc:spChg chg="del">
          <ac:chgData name="Mark Twombly" userId="6f7cdddd2a1ca447" providerId="LiveId" clId="{4D1D1F19-E5E6-3246-B6EB-CA695DA32E1B}" dt="2024-12-14T16:35:03.904" v="2558" actId="478"/>
          <ac:spMkLst>
            <pc:docMk/>
            <pc:sldMk cId="3335728783" sldId="492"/>
            <ac:spMk id="3" creationId="{F6537196-27FF-74A1-1114-1618C36E1A56}"/>
          </ac:spMkLst>
        </pc:spChg>
        <pc:spChg chg="mod">
          <ac:chgData name="Mark Twombly" userId="6f7cdddd2a1ca447" providerId="LiveId" clId="{4D1D1F19-E5E6-3246-B6EB-CA695DA32E1B}" dt="2024-12-14T16:35:37.445" v="2563" actId="20577"/>
          <ac:spMkLst>
            <pc:docMk/>
            <pc:sldMk cId="3335728783" sldId="492"/>
            <ac:spMk id="6" creationId="{71B196D2-5FC0-51BB-10BE-E6FCF6AC8CB1}"/>
          </ac:spMkLst>
        </pc:spChg>
      </pc:sldChg>
      <pc:sldChg chg="addSp delSp modSp mod delAnim modAnim modNotesTx">
        <pc:chgData name="Mark Twombly" userId="6f7cdddd2a1ca447" providerId="LiveId" clId="{4D1D1F19-E5E6-3246-B6EB-CA695DA32E1B}" dt="2024-12-14T17:00:59.619" v="2876"/>
        <pc:sldMkLst>
          <pc:docMk/>
          <pc:sldMk cId="1541429740" sldId="495"/>
        </pc:sldMkLst>
        <pc:spChg chg="add mod">
          <ac:chgData name="Mark Twombly" userId="6f7cdddd2a1ca447" providerId="LiveId" clId="{4D1D1F19-E5E6-3246-B6EB-CA695DA32E1B}" dt="2024-12-14T16:38:44.945" v="2595" actId="1076"/>
          <ac:spMkLst>
            <pc:docMk/>
            <pc:sldMk cId="1541429740" sldId="495"/>
            <ac:spMk id="2" creationId="{4A6BC079-A39F-8FD1-F719-C75C3EE0661D}"/>
          </ac:spMkLst>
        </pc:spChg>
        <pc:spChg chg="del mod">
          <ac:chgData name="Mark Twombly" userId="6f7cdddd2a1ca447" providerId="LiveId" clId="{4D1D1F19-E5E6-3246-B6EB-CA695DA32E1B}" dt="2024-12-14T16:37:58.838" v="2587" actId="478"/>
          <ac:spMkLst>
            <pc:docMk/>
            <pc:sldMk cId="1541429740" sldId="495"/>
            <ac:spMk id="3" creationId="{062C12AF-4EFA-1553-5A38-BE7BA73866A8}"/>
          </ac:spMkLst>
        </pc:spChg>
        <pc:spChg chg="mod">
          <ac:chgData name="Mark Twombly" userId="6f7cdddd2a1ca447" providerId="LiveId" clId="{4D1D1F19-E5E6-3246-B6EB-CA695DA32E1B}" dt="2024-12-14T16:37:54.055" v="2586" actId="1076"/>
          <ac:spMkLst>
            <pc:docMk/>
            <pc:sldMk cId="1541429740" sldId="495"/>
            <ac:spMk id="6" creationId="{05961912-C40B-B794-C310-A601DE7059E1}"/>
          </ac:spMkLst>
        </pc:spChg>
      </pc:sldChg>
      <pc:sldChg chg="delSp modSp add mod delAnim modAnim modNotesTx">
        <pc:chgData name="Mark Twombly" userId="6f7cdddd2a1ca447" providerId="LiveId" clId="{4D1D1F19-E5E6-3246-B6EB-CA695DA32E1B}" dt="2024-12-14T16:58:36.920" v="2866"/>
        <pc:sldMkLst>
          <pc:docMk/>
          <pc:sldMk cId="1359962771" sldId="496"/>
        </pc:sldMkLst>
        <pc:spChg chg="mod">
          <ac:chgData name="Mark Twombly" userId="6f7cdddd2a1ca447" providerId="LiveId" clId="{4D1D1F19-E5E6-3246-B6EB-CA695DA32E1B}" dt="2024-12-12T10:11:29.257" v="1117" actId="20577"/>
          <ac:spMkLst>
            <pc:docMk/>
            <pc:sldMk cId="1359962771" sldId="496"/>
            <ac:spMk id="3" creationId="{9B569CDC-FCAF-4291-F412-6A1457B8E423}"/>
          </ac:spMkLst>
        </pc:spChg>
      </pc:sldChg>
      <pc:sldChg chg="modSp add ord">
        <pc:chgData name="Mark Twombly" userId="6f7cdddd2a1ca447" providerId="LiveId" clId="{4D1D1F19-E5E6-3246-B6EB-CA695DA32E1B}" dt="2024-12-12T09:58:37.391" v="786" actId="20578"/>
        <pc:sldMkLst>
          <pc:docMk/>
          <pc:sldMk cId="981820356" sldId="497"/>
        </pc:sldMkLst>
        <pc:spChg chg="mod">
          <ac:chgData name="Mark Twombly" userId="6f7cdddd2a1ca447" providerId="LiveId" clId="{4D1D1F19-E5E6-3246-B6EB-CA695DA32E1B}" dt="2024-12-12T09:58:26.333" v="785" actId="20577"/>
          <ac:spMkLst>
            <pc:docMk/>
            <pc:sldMk cId="981820356" sldId="497"/>
            <ac:spMk id="6" creationId="{AC108103-713E-0480-272C-440096BEC47A}"/>
          </ac:spMkLst>
        </pc:spChg>
      </pc:sldChg>
      <pc:sldChg chg="addSp delSp modSp add mod delAnim modAnim modNotesTx">
        <pc:chgData name="Mark Twombly" userId="6f7cdddd2a1ca447" providerId="LiveId" clId="{4D1D1F19-E5E6-3246-B6EB-CA695DA32E1B}" dt="2024-12-14T16:32:52.397" v="2550" actId="115"/>
        <pc:sldMkLst>
          <pc:docMk/>
          <pc:sldMk cId="2143511919" sldId="498"/>
        </pc:sldMkLst>
        <pc:spChg chg="add del">
          <ac:chgData name="Mark Twombly" userId="6f7cdddd2a1ca447" providerId="LiveId" clId="{4D1D1F19-E5E6-3246-B6EB-CA695DA32E1B}" dt="2024-12-13T09:50:10.720" v="1333" actId="22"/>
          <ac:spMkLst>
            <pc:docMk/>
            <pc:sldMk cId="2143511919" sldId="498"/>
            <ac:spMk id="5" creationId="{AEE7B486-277B-C1A0-3D4E-0AD3A704767D}"/>
          </ac:spMkLst>
        </pc:spChg>
        <pc:spChg chg="mod">
          <ac:chgData name="Mark Twombly" userId="6f7cdddd2a1ca447" providerId="LiveId" clId="{4D1D1F19-E5E6-3246-B6EB-CA695DA32E1B}" dt="2024-12-13T09:50:37.264" v="1356" actId="1076"/>
          <ac:spMkLst>
            <pc:docMk/>
            <pc:sldMk cId="2143511919" sldId="498"/>
            <ac:spMk id="6" creationId="{772AF7E1-247A-1ABE-2309-0BA7A0655C33}"/>
          </ac:spMkLst>
        </pc:spChg>
        <pc:spChg chg="add mod">
          <ac:chgData name="Mark Twombly" userId="6f7cdddd2a1ca447" providerId="LiveId" clId="{4D1D1F19-E5E6-3246-B6EB-CA695DA32E1B}" dt="2024-12-14T16:32:50.326" v="2549" actId="115"/>
          <ac:spMkLst>
            <pc:docMk/>
            <pc:sldMk cId="2143511919" sldId="498"/>
            <ac:spMk id="7" creationId="{27B42273-9A58-277C-8AB9-709D0D69F237}"/>
          </ac:spMkLst>
        </pc:spChg>
        <pc:spChg chg="add mod">
          <ac:chgData name="Mark Twombly" userId="6f7cdddd2a1ca447" providerId="LiveId" clId="{4D1D1F19-E5E6-3246-B6EB-CA695DA32E1B}" dt="2024-12-14T16:32:52.397" v="2550" actId="115"/>
          <ac:spMkLst>
            <pc:docMk/>
            <pc:sldMk cId="2143511919" sldId="498"/>
            <ac:spMk id="8" creationId="{E7874567-5711-885E-F7A8-4D0D96D67AC4}"/>
          </ac:spMkLst>
        </pc:spChg>
      </pc:sldChg>
      <pc:sldChg chg="addSp delSp modSp add mod delAnim modAnim">
        <pc:chgData name="Mark Twombly" userId="6f7cdddd2a1ca447" providerId="LiveId" clId="{4D1D1F19-E5E6-3246-B6EB-CA695DA32E1B}" dt="2024-12-14T16:59:36.017" v="2869"/>
        <pc:sldMkLst>
          <pc:docMk/>
          <pc:sldMk cId="2797531857" sldId="499"/>
        </pc:sldMkLst>
        <pc:spChg chg="add mod">
          <ac:chgData name="Mark Twombly" userId="6f7cdddd2a1ca447" providerId="LiveId" clId="{4D1D1F19-E5E6-3246-B6EB-CA695DA32E1B}" dt="2024-12-12T10:18:47.812" v="1266" actId="1076"/>
          <ac:spMkLst>
            <pc:docMk/>
            <pc:sldMk cId="2797531857" sldId="499"/>
            <ac:spMk id="2" creationId="{DF4E4C17-C0D8-E4EA-68CC-2C7B07EF6F13}"/>
          </ac:spMkLst>
        </pc:spChg>
      </pc:sldChg>
      <pc:sldChg chg="modSp add mod">
        <pc:chgData name="Mark Twombly" userId="6f7cdddd2a1ca447" providerId="LiveId" clId="{4D1D1F19-E5E6-3246-B6EB-CA695DA32E1B}" dt="2024-12-13T09:53:41.690" v="1473" actId="20577"/>
        <pc:sldMkLst>
          <pc:docMk/>
          <pc:sldMk cId="3783883477" sldId="500"/>
        </pc:sldMkLst>
        <pc:spChg chg="mod">
          <ac:chgData name="Mark Twombly" userId="6f7cdddd2a1ca447" providerId="LiveId" clId="{4D1D1F19-E5E6-3246-B6EB-CA695DA32E1B}" dt="2024-12-13T09:53:41.690" v="1473" actId="20577"/>
          <ac:spMkLst>
            <pc:docMk/>
            <pc:sldMk cId="3783883477" sldId="500"/>
            <ac:spMk id="4" creationId="{28401367-214C-404B-0445-670D44E98A66}"/>
          </ac:spMkLst>
        </pc:spChg>
      </pc:sldChg>
      <pc:sldChg chg="addSp delSp modSp add mod delAnim modAnim">
        <pc:chgData name="Mark Twombly" userId="6f7cdddd2a1ca447" providerId="LiveId" clId="{4D1D1F19-E5E6-3246-B6EB-CA695DA32E1B}" dt="2024-12-14T16:59:54.888" v="2870"/>
        <pc:sldMkLst>
          <pc:docMk/>
          <pc:sldMk cId="2095781520" sldId="501"/>
        </pc:sldMkLst>
        <pc:spChg chg="add mod">
          <ac:chgData name="Mark Twombly" userId="6f7cdddd2a1ca447" providerId="LiveId" clId="{4D1D1F19-E5E6-3246-B6EB-CA695DA32E1B}" dt="2024-12-13T10:02:00.837" v="1575" actId="1076"/>
          <ac:spMkLst>
            <pc:docMk/>
            <pc:sldMk cId="2095781520" sldId="501"/>
            <ac:spMk id="2" creationId="{AC5F98FD-AAC8-D148-8BD6-7066B2A0C04D}"/>
          </ac:spMkLst>
        </pc:spChg>
        <pc:spChg chg="del">
          <ac:chgData name="Mark Twombly" userId="6f7cdddd2a1ca447" providerId="LiveId" clId="{4D1D1F19-E5E6-3246-B6EB-CA695DA32E1B}" dt="2024-12-13T10:00:21.828" v="1560" actId="478"/>
          <ac:spMkLst>
            <pc:docMk/>
            <pc:sldMk cId="2095781520" sldId="501"/>
            <ac:spMk id="3" creationId="{ABA3E851-6116-4420-E546-AFD8313610DE}"/>
          </ac:spMkLst>
        </pc:spChg>
        <pc:spChg chg="mod">
          <ac:chgData name="Mark Twombly" userId="6f7cdddd2a1ca447" providerId="LiveId" clId="{4D1D1F19-E5E6-3246-B6EB-CA695DA32E1B}" dt="2024-12-13T10:00:08.647" v="1558" actId="20577"/>
          <ac:spMkLst>
            <pc:docMk/>
            <pc:sldMk cId="2095781520" sldId="501"/>
            <ac:spMk id="4" creationId="{4AFE91FE-0030-39EA-16EC-16DDFFB5AF1C}"/>
          </ac:spMkLst>
        </pc:spChg>
      </pc:sldChg>
      <pc:sldChg chg="addSp delSp modSp add mod addAnim delAnim modAnim modNotesTx">
        <pc:chgData name="Mark Twombly" userId="6f7cdddd2a1ca447" providerId="LiveId" clId="{4D1D1F19-E5E6-3246-B6EB-CA695DA32E1B}" dt="2024-12-14T17:11:44.923" v="3069" actId="115"/>
        <pc:sldMkLst>
          <pc:docMk/>
          <pc:sldMk cId="2237683112" sldId="502"/>
        </pc:sldMkLst>
        <pc:spChg chg="add del mod">
          <ac:chgData name="Mark Twombly" userId="6f7cdddd2a1ca447" providerId="LiveId" clId="{4D1D1F19-E5E6-3246-B6EB-CA695DA32E1B}" dt="2024-12-13T10:07:38.238" v="1591" actId="1076"/>
          <ac:spMkLst>
            <pc:docMk/>
            <pc:sldMk cId="2237683112" sldId="502"/>
            <ac:spMk id="2" creationId="{52B46302-95DD-09A7-1BE5-73C56B2BF39E}"/>
          </ac:spMkLst>
        </pc:spChg>
        <pc:spChg chg="add del mod">
          <ac:chgData name="Mark Twombly" userId="6f7cdddd2a1ca447" providerId="LiveId" clId="{4D1D1F19-E5E6-3246-B6EB-CA695DA32E1B}" dt="2024-12-14T17:11:42.936" v="3068" actId="115"/>
          <ac:spMkLst>
            <pc:docMk/>
            <pc:sldMk cId="2237683112" sldId="502"/>
            <ac:spMk id="3" creationId="{3DF521ED-91BA-9DD5-05A0-B6169546BA67}"/>
          </ac:spMkLst>
        </pc:spChg>
        <pc:spChg chg="mod">
          <ac:chgData name="Mark Twombly" userId="6f7cdddd2a1ca447" providerId="LiveId" clId="{4D1D1F19-E5E6-3246-B6EB-CA695DA32E1B}" dt="2024-12-13T10:01:07.340" v="1571" actId="20577"/>
          <ac:spMkLst>
            <pc:docMk/>
            <pc:sldMk cId="2237683112" sldId="502"/>
            <ac:spMk id="4" creationId="{D461C3CB-A745-DBF1-7987-FA4C92661AED}"/>
          </ac:spMkLst>
        </pc:spChg>
        <pc:spChg chg="add mod">
          <ac:chgData name="Mark Twombly" userId="6f7cdddd2a1ca447" providerId="LiveId" clId="{4D1D1F19-E5E6-3246-B6EB-CA695DA32E1B}" dt="2024-12-14T17:11:44.923" v="3069" actId="115"/>
          <ac:spMkLst>
            <pc:docMk/>
            <pc:sldMk cId="2237683112" sldId="502"/>
            <ac:spMk id="5" creationId="{AE134868-BF6A-5879-B9A0-A4641D6B4503}"/>
          </ac:spMkLst>
        </pc:spChg>
        <pc:spChg chg="mod">
          <ac:chgData name="Mark Twombly" userId="6f7cdddd2a1ca447" providerId="LiveId" clId="{4D1D1F19-E5E6-3246-B6EB-CA695DA32E1B}" dt="2024-12-14T17:11:16.750" v="3067" actId="20577"/>
          <ac:spMkLst>
            <pc:docMk/>
            <pc:sldMk cId="2237683112" sldId="502"/>
            <ac:spMk id="6" creationId="{8A1CA037-C41D-A01D-362C-4C9096FEEB30}"/>
          </ac:spMkLst>
        </pc:spChg>
      </pc:sldChg>
      <pc:sldChg chg="add ord">
        <pc:chgData name="Mark Twombly" userId="6f7cdddd2a1ca447" providerId="LiveId" clId="{4D1D1F19-E5E6-3246-B6EB-CA695DA32E1B}" dt="2024-12-13T10:25:51.129" v="2298" actId="20578"/>
        <pc:sldMkLst>
          <pc:docMk/>
          <pc:sldMk cId="4268970108" sldId="503"/>
        </pc:sldMkLst>
      </pc:sldChg>
      <pc:sldChg chg="delSp modSp add mod delAnim modNotesTx">
        <pc:chgData name="Mark Twombly" userId="6f7cdddd2a1ca447" providerId="LiveId" clId="{4D1D1F19-E5E6-3246-B6EB-CA695DA32E1B}" dt="2024-12-14T16:36:48.297" v="2578" actId="20577"/>
        <pc:sldMkLst>
          <pc:docMk/>
          <pc:sldMk cId="3694568928" sldId="504"/>
        </pc:sldMkLst>
        <pc:spChg chg="del">
          <ac:chgData name="Mark Twombly" userId="6f7cdddd2a1ca447" providerId="LiveId" clId="{4D1D1F19-E5E6-3246-B6EB-CA695DA32E1B}" dt="2024-12-14T16:35:51.446" v="2565" actId="478"/>
          <ac:spMkLst>
            <pc:docMk/>
            <pc:sldMk cId="3694568928" sldId="504"/>
            <ac:spMk id="3" creationId="{E2352D07-EEE1-A735-490E-146053E5938D}"/>
          </ac:spMkLst>
        </pc:spChg>
        <pc:spChg chg="mod">
          <ac:chgData name="Mark Twombly" userId="6f7cdddd2a1ca447" providerId="LiveId" clId="{4D1D1F19-E5E6-3246-B6EB-CA695DA32E1B}" dt="2024-12-14T16:36:40.160" v="2577" actId="20577"/>
          <ac:spMkLst>
            <pc:docMk/>
            <pc:sldMk cId="3694568928" sldId="504"/>
            <ac:spMk id="6" creationId="{68B08A28-DA0C-43CD-FACF-835004C48821}"/>
          </ac:spMkLst>
        </pc:spChg>
      </pc:sldChg>
      <pc:sldChg chg="delSp modSp add mod delAnim">
        <pc:chgData name="Mark Twombly" userId="6f7cdddd2a1ca447" providerId="LiveId" clId="{4D1D1F19-E5E6-3246-B6EB-CA695DA32E1B}" dt="2024-12-14T16:46:24.619" v="2746" actId="113"/>
        <pc:sldMkLst>
          <pc:docMk/>
          <pc:sldMk cId="1851924415" sldId="505"/>
        </pc:sldMkLst>
        <pc:spChg chg="del">
          <ac:chgData name="Mark Twombly" userId="6f7cdddd2a1ca447" providerId="LiveId" clId="{4D1D1F19-E5E6-3246-B6EB-CA695DA32E1B}" dt="2024-12-14T16:44:14.199" v="2692" actId="478"/>
          <ac:spMkLst>
            <pc:docMk/>
            <pc:sldMk cId="1851924415" sldId="505"/>
            <ac:spMk id="2" creationId="{31B92E19-246C-D120-4CE3-2F242083B9E1}"/>
          </ac:spMkLst>
        </pc:spChg>
        <pc:spChg chg="mod">
          <ac:chgData name="Mark Twombly" userId="6f7cdddd2a1ca447" providerId="LiveId" clId="{4D1D1F19-E5E6-3246-B6EB-CA695DA32E1B}" dt="2024-12-14T16:46:24.619" v="2746" actId="113"/>
          <ac:spMkLst>
            <pc:docMk/>
            <pc:sldMk cId="1851924415" sldId="505"/>
            <ac:spMk id="6" creationId="{394132DB-C9D7-5170-A0E6-16DDEDB3414B}"/>
          </ac:spMkLst>
        </pc:spChg>
      </pc:sldChg>
      <pc:sldChg chg="add del">
        <pc:chgData name="Mark Twombly" userId="6f7cdddd2a1ca447" providerId="LiveId" clId="{4D1D1F19-E5E6-3246-B6EB-CA695DA32E1B}" dt="2024-12-14T16:52:23.863" v="2863" actId="2696"/>
        <pc:sldMkLst>
          <pc:docMk/>
          <pc:sldMk cId="3545552957" sldId="50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C25200-3E76-F346-80F6-160DA00B5E12}" type="datetimeFigureOut">
              <a:rPr lang="en-US" smtClean="0"/>
              <a:t>12/14/24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EB95C7-C23F-6F44-87AF-6BE5B762C769}" type="slidenum">
              <a:rPr lang="en-US" smtClean="0"/>
              <a:t>‹#›</a:t>
            </a:fld>
            <a:endParaRPr lang="en-US"/>
          </a:p>
        </p:txBody>
      </p:sp>
    </p:spTree>
    <p:extLst>
      <p:ext uri="{BB962C8B-B14F-4D97-AF65-F5344CB8AC3E}">
        <p14:creationId xmlns:p14="http://schemas.microsoft.com/office/powerpoint/2010/main" val="334912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F898C-4ACB-1AA4-886C-FF3C9191A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EC0B43-4882-F5A7-DA69-41A61A4E29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A783A0-0625-5AAE-72FE-E53000EC595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 79 in your workbook.</a:t>
            </a:r>
          </a:p>
        </p:txBody>
      </p:sp>
      <p:sp>
        <p:nvSpPr>
          <p:cNvPr id="4" name="Slide Number Placeholder 3">
            <a:extLst>
              <a:ext uri="{FF2B5EF4-FFF2-40B4-BE49-F238E27FC236}">
                <a16:creationId xmlns:a16="http://schemas.microsoft.com/office/drawing/2014/main" id="{9985E7FC-975D-6FB9-9B6C-D282BEC9E3FE}"/>
              </a:ext>
            </a:extLst>
          </p:cNvPr>
          <p:cNvSpPr>
            <a:spLocks noGrp="1"/>
          </p:cNvSpPr>
          <p:nvPr>
            <p:ph type="sldNum" sz="quarter" idx="5"/>
          </p:nvPr>
        </p:nvSpPr>
        <p:spPr/>
        <p:txBody>
          <a:bodyPr/>
          <a:lstStyle/>
          <a:p>
            <a:fld id="{C8EB95C7-C23F-6F44-87AF-6BE5B762C769}" type="slidenum">
              <a:rPr lang="en-US" smtClean="0"/>
              <a:t>1</a:t>
            </a:fld>
            <a:endParaRPr lang="en-US"/>
          </a:p>
        </p:txBody>
      </p:sp>
    </p:spTree>
    <p:extLst>
      <p:ext uri="{BB962C8B-B14F-4D97-AF65-F5344CB8AC3E}">
        <p14:creationId xmlns:p14="http://schemas.microsoft.com/office/powerpoint/2010/main" val="742953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7FDE-2480-9B28-0B33-1B01D9D5CC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6E19A-4572-1AB5-832A-2A819A5F63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1ACBAE-D666-A375-B64E-C73C92FB17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KEY: Consider Psalm 23:6: “Surely goodness and lovingkindness will pursue me all the days of my life, And I will dwell in the house of Yahweh forever.”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Think of this in light of Job in 3:25: ““For the dread that I dread comes upon me, And what I am afraid of befalls 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we are tempted to think we are pursued by evil, ultimately we are pursued by the relentless goodness and lovingkindness of God.  He brings it not because He doesn’t love us, but because He does.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148714A9-A950-4864-BB26-F5810EB3F063}"/>
              </a:ext>
            </a:extLst>
          </p:cNvPr>
          <p:cNvSpPr>
            <a:spLocks noGrp="1"/>
          </p:cNvSpPr>
          <p:nvPr>
            <p:ph type="sldNum" sz="quarter" idx="5"/>
          </p:nvPr>
        </p:nvSpPr>
        <p:spPr/>
        <p:txBody>
          <a:bodyPr/>
          <a:lstStyle/>
          <a:p>
            <a:fld id="{C8EB95C7-C23F-6F44-87AF-6BE5B762C769}" type="slidenum">
              <a:rPr lang="en-US" smtClean="0"/>
              <a:t>10</a:t>
            </a:fld>
            <a:endParaRPr lang="en-US"/>
          </a:p>
        </p:txBody>
      </p:sp>
    </p:spTree>
    <p:extLst>
      <p:ext uri="{BB962C8B-B14F-4D97-AF65-F5344CB8AC3E}">
        <p14:creationId xmlns:p14="http://schemas.microsoft.com/office/powerpoint/2010/main" val="3028506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336FE-F0DC-BC67-C73D-D18FA419C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A06A66-7082-6769-0F6A-049CC7114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7DDAF1-D7D3-AF0A-52D4-C6BD56D4559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B1A40CDB-286D-9308-B176-D238E302E24E}"/>
              </a:ext>
            </a:extLst>
          </p:cNvPr>
          <p:cNvSpPr>
            <a:spLocks noGrp="1"/>
          </p:cNvSpPr>
          <p:nvPr>
            <p:ph type="sldNum" sz="quarter" idx="5"/>
          </p:nvPr>
        </p:nvSpPr>
        <p:spPr/>
        <p:txBody>
          <a:bodyPr/>
          <a:lstStyle/>
          <a:p>
            <a:fld id="{C8EB95C7-C23F-6F44-87AF-6BE5B762C769}" type="slidenum">
              <a:rPr lang="en-US" smtClean="0"/>
              <a:t>11</a:t>
            </a:fld>
            <a:endParaRPr lang="en-US"/>
          </a:p>
        </p:txBody>
      </p:sp>
    </p:spTree>
    <p:extLst>
      <p:ext uri="{BB962C8B-B14F-4D97-AF65-F5344CB8AC3E}">
        <p14:creationId xmlns:p14="http://schemas.microsoft.com/office/powerpoint/2010/main" val="23683048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8E389-7CB4-B95E-1596-F54E60E709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202C90-2AFE-6313-24FF-3FDE4BC390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220A9A-E3FC-230B-D4FA-8CD5551C7A8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Proverbs 30:7-9 - a God-centered view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James 4:6 - we want grace as we align with Him</a:t>
            </a:r>
          </a:p>
        </p:txBody>
      </p:sp>
      <p:sp>
        <p:nvSpPr>
          <p:cNvPr id="4" name="Slide Number Placeholder 3">
            <a:extLst>
              <a:ext uri="{FF2B5EF4-FFF2-40B4-BE49-F238E27FC236}">
                <a16:creationId xmlns:a16="http://schemas.microsoft.com/office/drawing/2014/main" id="{DD0624CB-6C0F-28F1-E4BE-2E7503CE90E6}"/>
              </a:ext>
            </a:extLst>
          </p:cNvPr>
          <p:cNvSpPr>
            <a:spLocks noGrp="1"/>
          </p:cNvSpPr>
          <p:nvPr>
            <p:ph type="sldNum" sz="quarter" idx="5"/>
          </p:nvPr>
        </p:nvSpPr>
        <p:spPr/>
        <p:txBody>
          <a:bodyPr/>
          <a:lstStyle/>
          <a:p>
            <a:fld id="{C8EB95C7-C23F-6F44-87AF-6BE5B762C769}" type="slidenum">
              <a:rPr lang="en-US" smtClean="0"/>
              <a:t>12</a:t>
            </a:fld>
            <a:endParaRPr lang="en-US"/>
          </a:p>
        </p:txBody>
      </p:sp>
    </p:spTree>
    <p:extLst>
      <p:ext uri="{BB962C8B-B14F-4D97-AF65-F5344CB8AC3E}">
        <p14:creationId xmlns:p14="http://schemas.microsoft.com/office/powerpoint/2010/main" val="26243299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F1024-60CD-A2D6-36D4-313E8C977B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D5014A-A64F-8280-CAD3-8CAB474E4A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D6C8B0-6FF9-06AF-D771-61418F3B992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Proverbs 30:7-9 - a God-centered view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James 4:6 - we want grace as we align with Him</a:t>
            </a:r>
          </a:p>
        </p:txBody>
      </p:sp>
      <p:sp>
        <p:nvSpPr>
          <p:cNvPr id="4" name="Slide Number Placeholder 3">
            <a:extLst>
              <a:ext uri="{FF2B5EF4-FFF2-40B4-BE49-F238E27FC236}">
                <a16:creationId xmlns:a16="http://schemas.microsoft.com/office/drawing/2014/main" id="{B1E83236-C904-E2AE-114C-087E14769E6A}"/>
              </a:ext>
            </a:extLst>
          </p:cNvPr>
          <p:cNvSpPr>
            <a:spLocks noGrp="1"/>
          </p:cNvSpPr>
          <p:nvPr>
            <p:ph type="sldNum" sz="quarter" idx="5"/>
          </p:nvPr>
        </p:nvSpPr>
        <p:spPr/>
        <p:txBody>
          <a:bodyPr/>
          <a:lstStyle/>
          <a:p>
            <a:fld id="{C8EB95C7-C23F-6F44-87AF-6BE5B762C769}" type="slidenum">
              <a:rPr lang="en-US" smtClean="0"/>
              <a:t>13</a:t>
            </a:fld>
            <a:endParaRPr lang="en-US"/>
          </a:p>
        </p:txBody>
      </p:sp>
    </p:spTree>
    <p:extLst>
      <p:ext uri="{BB962C8B-B14F-4D97-AF65-F5344CB8AC3E}">
        <p14:creationId xmlns:p14="http://schemas.microsoft.com/office/powerpoint/2010/main" val="318814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80B05-0360-E522-2B04-E8380635E7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71542B-C12D-BC94-336C-D3F8AC1BB1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1FA633-F267-DCF4-4D19-DD6AC5BD04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might be the biggest 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‘Just forgive’ is an empty and inadequate answer.  We have a deep well to draw from.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98123BD5-B1A8-B567-8AF4-F5ED2928890D}"/>
              </a:ext>
            </a:extLst>
          </p:cNvPr>
          <p:cNvSpPr>
            <a:spLocks noGrp="1"/>
          </p:cNvSpPr>
          <p:nvPr>
            <p:ph type="sldNum" sz="quarter" idx="5"/>
          </p:nvPr>
        </p:nvSpPr>
        <p:spPr/>
        <p:txBody>
          <a:bodyPr/>
          <a:lstStyle/>
          <a:p>
            <a:fld id="{C8EB95C7-C23F-6F44-87AF-6BE5B762C769}" type="slidenum">
              <a:rPr lang="en-US" smtClean="0"/>
              <a:t>14</a:t>
            </a:fld>
            <a:endParaRPr lang="en-US"/>
          </a:p>
        </p:txBody>
      </p:sp>
    </p:spTree>
    <p:extLst>
      <p:ext uri="{BB962C8B-B14F-4D97-AF65-F5344CB8AC3E}">
        <p14:creationId xmlns:p14="http://schemas.microsoft.com/office/powerpoint/2010/main" val="4390967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A75DF-E076-95A0-EABE-4406C07ECB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C9D3B7-30D6-1E3D-9083-674240F9B3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056BCE-DCB1-9053-EFF0-CAF3229A68A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might be the biggest one.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6A63553C-5695-1031-7119-C4B6BD4E4B30}"/>
              </a:ext>
            </a:extLst>
          </p:cNvPr>
          <p:cNvSpPr>
            <a:spLocks noGrp="1"/>
          </p:cNvSpPr>
          <p:nvPr>
            <p:ph type="sldNum" sz="quarter" idx="5"/>
          </p:nvPr>
        </p:nvSpPr>
        <p:spPr/>
        <p:txBody>
          <a:bodyPr/>
          <a:lstStyle/>
          <a:p>
            <a:fld id="{C8EB95C7-C23F-6F44-87AF-6BE5B762C769}" type="slidenum">
              <a:rPr lang="en-US" smtClean="0"/>
              <a:t>15</a:t>
            </a:fld>
            <a:endParaRPr lang="en-US"/>
          </a:p>
        </p:txBody>
      </p:sp>
    </p:spTree>
    <p:extLst>
      <p:ext uri="{BB962C8B-B14F-4D97-AF65-F5344CB8AC3E}">
        <p14:creationId xmlns:p14="http://schemas.microsoft.com/office/powerpoint/2010/main" val="293383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F72D2-2E99-D578-5854-C6947F9B2B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7DBAB9-8A20-DE9E-7388-75B8E41EDB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A103B3-7314-7D4B-92A8-8E2C1BE9999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28A937F6-8FAC-939D-E0ED-0269A4F8A99C}"/>
              </a:ext>
            </a:extLst>
          </p:cNvPr>
          <p:cNvSpPr>
            <a:spLocks noGrp="1"/>
          </p:cNvSpPr>
          <p:nvPr>
            <p:ph type="sldNum" sz="quarter" idx="5"/>
          </p:nvPr>
        </p:nvSpPr>
        <p:spPr/>
        <p:txBody>
          <a:bodyPr/>
          <a:lstStyle/>
          <a:p>
            <a:fld id="{C8EB95C7-C23F-6F44-87AF-6BE5B762C769}" type="slidenum">
              <a:rPr lang="en-US" smtClean="0"/>
              <a:t>16</a:t>
            </a:fld>
            <a:endParaRPr lang="en-US"/>
          </a:p>
        </p:txBody>
      </p:sp>
    </p:spTree>
    <p:extLst>
      <p:ext uri="{BB962C8B-B14F-4D97-AF65-F5344CB8AC3E}">
        <p14:creationId xmlns:p14="http://schemas.microsoft.com/office/powerpoint/2010/main" val="906414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4B1A6-1E86-622F-F0E4-B908E10946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CC76A3-6161-09FE-775E-049145467B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1E3BAF-08C1-79CE-8B16-316E74FD6B9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could never worship a God who….;’  who what?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FCCDDCEC-3366-4C86-F5F6-878B36F9D518}"/>
              </a:ext>
            </a:extLst>
          </p:cNvPr>
          <p:cNvSpPr>
            <a:spLocks noGrp="1"/>
          </p:cNvSpPr>
          <p:nvPr>
            <p:ph type="sldNum" sz="quarter" idx="5"/>
          </p:nvPr>
        </p:nvSpPr>
        <p:spPr/>
        <p:txBody>
          <a:bodyPr/>
          <a:lstStyle/>
          <a:p>
            <a:fld id="{C8EB95C7-C23F-6F44-87AF-6BE5B762C769}" type="slidenum">
              <a:rPr lang="en-US" smtClean="0"/>
              <a:t>17</a:t>
            </a:fld>
            <a:endParaRPr lang="en-US"/>
          </a:p>
        </p:txBody>
      </p:sp>
    </p:spTree>
    <p:extLst>
      <p:ext uri="{BB962C8B-B14F-4D97-AF65-F5344CB8AC3E}">
        <p14:creationId xmlns:p14="http://schemas.microsoft.com/office/powerpoint/2010/main" val="41363735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99E6E-BEA1-D012-DE7A-3618BF93A5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7FD3E4-19CB-1EBA-F944-6176F93104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463D04-3CEC-4B27-9CBB-302EE02F5B4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of my response to my mom’s apparently imminent death.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2D42B841-94E3-22F9-32C4-C332674874CD}"/>
              </a:ext>
            </a:extLst>
          </p:cNvPr>
          <p:cNvSpPr>
            <a:spLocks noGrp="1"/>
          </p:cNvSpPr>
          <p:nvPr>
            <p:ph type="sldNum" sz="quarter" idx="5"/>
          </p:nvPr>
        </p:nvSpPr>
        <p:spPr/>
        <p:txBody>
          <a:bodyPr/>
          <a:lstStyle/>
          <a:p>
            <a:fld id="{C8EB95C7-C23F-6F44-87AF-6BE5B762C769}" type="slidenum">
              <a:rPr lang="en-US" smtClean="0"/>
              <a:t>18</a:t>
            </a:fld>
            <a:endParaRPr lang="en-US"/>
          </a:p>
        </p:txBody>
      </p:sp>
    </p:spTree>
    <p:extLst>
      <p:ext uri="{BB962C8B-B14F-4D97-AF65-F5344CB8AC3E}">
        <p14:creationId xmlns:p14="http://schemas.microsoft.com/office/powerpoint/2010/main" val="970420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B041D-98F8-A2AF-2CAC-8E8BED4CA8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D24B6B-E0E1-D62C-C431-B18F203E70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0932BC-28FF-7993-9544-F8C55104475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God’s plan is that you would be humbled and He would be glorified, see also John 3:30.  You good with that?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Cease striving, knowing He will be glorified.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‘Only Jesus’ - Casting Crowns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44029C5A-E3AC-0E7A-5CF5-3DCE2A831E0A}"/>
              </a:ext>
            </a:extLst>
          </p:cNvPr>
          <p:cNvSpPr>
            <a:spLocks noGrp="1"/>
          </p:cNvSpPr>
          <p:nvPr>
            <p:ph type="sldNum" sz="quarter" idx="5"/>
          </p:nvPr>
        </p:nvSpPr>
        <p:spPr/>
        <p:txBody>
          <a:bodyPr/>
          <a:lstStyle/>
          <a:p>
            <a:fld id="{C8EB95C7-C23F-6F44-87AF-6BE5B762C769}" type="slidenum">
              <a:rPr lang="en-US" smtClean="0"/>
              <a:t>19</a:t>
            </a:fld>
            <a:endParaRPr lang="en-US"/>
          </a:p>
        </p:txBody>
      </p:sp>
    </p:spTree>
    <p:extLst>
      <p:ext uri="{BB962C8B-B14F-4D97-AF65-F5344CB8AC3E}">
        <p14:creationId xmlns:p14="http://schemas.microsoft.com/office/powerpoint/2010/main" val="2292170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8EB95C7-C23F-6F44-87AF-6BE5B762C769}" type="slidenum">
              <a:rPr lang="en-US" smtClean="0"/>
              <a:t>2</a:t>
            </a:fld>
            <a:endParaRPr lang="en-US"/>
          </a:p>
        </p:txBody>
      </p:sp>
    </p:spTree>
    <p:extLst>
      <p:ext uri="{BB962C8B-B14F-4D97-AF65-F5344CB8AC3E}">
        <p14:creationId xmlns:p14="http://schemas.microsoft.com/office/powerpoint/2010/main" val="37958793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62BDD-DA8A-37B5-1AC9-E91D9EE1C8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4F7082-A5E6-5885-8342-8D2197E059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326E3A-0F6E-2017-C718-355459E6C6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4546A377-B5DE-F8FB-ACB9-FAB79F37416C}"/>
              </a:ext>
            </a:extLst>
          </p:cNvPr>
          <p:cNvSpPr>
            <a:spLocks noGrp="1"/>
          </p:cNvSpPr>
          <p:nvPr>
            <p:ph type="sldNum" sz="quarter" idx="5"/>
          </p:nvPr>
        </p:nvSpPr>
        <p:spPr/>
        <p:txBody>
          <a:bodyPr/>
          <a:lstStyle/>
          <a:p>
            <a:fld id="{C8EB95C7-C23F-6F44-87AF-6BE5B762C769}" type="slidenum">
              <a:rPr lang="en-US" smtClean="0"/>
              <a:t>20</a:t>
            </a:fld>
            <a:endParaRPr lang="en-US"/>
          </a:p>
        </p:txBody>
      </p:sp>
    </p:spTree>
    <p:extLst>
      <p:ext uri="{BB962C8B-B14F-4D97-AF65-F5344CB8AC3E}">
        <p14:creationId xmlns:p14="http://schemas.microsoft.com/office/powerpoint/2010/main" val="35645743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B3AC6-5C29-5B4E-3DD6-77DA889BF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38ECD5-B16A-76E6-EDE1-44B7A4C9F5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B23B4E-5847-D6D8-3C65-12FFB1C3FA2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1113BF32-1E62-E33E-C593-4C7A25AD9CE2}"/>
              </a:ext>
            </a:extLst>
          </p:cNvPr>
          <p:cNvSpPr>
            <a:spLocks noGrp="1"/>
          </p:cNvSpPr>
          <p:nvPr>
            <p:ph type="sldNum" sz="quarter" idx="5"/>
          </p:nvPr>
        </p:nvSpPr>
        <p:spPr/>
        <p:txBody>
          <a:bodyPr/>
          <a:lstStyle/>
          <a:p>
            <a:fld id="{C8EB95C7-C23F-6F44-87AF-6BE5B762C769}" type="slidenum">
              <a:rPr lang="en-US" smtClean="0"/>
              <a:t>21</a:t>
            </a:fld>
            <a:endParaRPr lang="en-US"/>
          </a:p>
        </p:txBody>
      </p:sp>
    </p:spTree>
    <p:extLst>
      <p:ext uri="{BB962C8B-B14F-4D97-AF65-F5344CB8AC3E}">
        <p14:creationId xmlns:p14="http://schemas.microsoft.com/office/powerpoint/2010/main" val="37305957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A3486-2E9C-E69E-D22F-91053CB646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6E9D8E-6916-CAE2-E521-5C75AE7AD5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C90A53-A1F8-D4A1-11AC-DCB06DC5A3A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““Blessed is the man who trusts in Yahweh And whose trust is Yahweh.” (Jeremiah 17:7, LSB)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could never worship a God who….;’  who what?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don’t just trust Him; He is our VERY and EXCLUSIVE trust.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He has tried me….GOLD!  Job 23:10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FE1C3114-521E-1909-2E57-164721D1D3EA}"/>
              </a:ext>
            </a:extLst>
          </p:cNvPr>
          <p:cNvSpPr>
            <a:spLocks noGrp="1"/>
          </p:cNvSpPr>
          <p:nvPr>
            <p:ph type="sldNum" sz="quarter" idx="5"/>
          </p:nvPr>
        </p:nvSpPr>
        <p:spPr/>
        <p:txBody>
          <a:bodyPr/>
          <a:lstStyle/>
          <a:p>
            <a:fld id="{C8EB95C7-C23F-6F44-87AF-6BE5B762C769}" type="slidenum">
              <a:rPr lang="en-US" smtClean="0"/>
              <a:t>22</a:t>
            </a:fld>
            <a:endParaRPr lang="en-US"/>
          </a:p>
        </p:txBody>
      </p:sp>
    </p:spTree>
    <p:extLst>
      <p:ext uri="{BB962C8B-B14F-4D97-AF65-F5344CB8AC3E}">
        <p14:creationId xmlns:p14="http://schemas.microsoft.com/office/powerpoint/2010/main" val="28767303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D6BB9-FED3-36C8-6E4B-23FED7C886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6E975F-8A53-C9DB-35C8-5740723A74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A082CB-B4D9-6744-E743-6A84FDC4BD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““Blessed is the man who trusts in Yahweh And whose trust is Yahweh.” (Jeremiah 17:7, LSB)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could never worship a God who….;’  who what?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don’t just trust Him; He is our VERY and EXCLUSIVE trust.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He has tried me….GOLD!  Job 23:10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A5BBAD56-B291-03FD-798A-A8FCDEF4935F}"/>
              </a:ext>
            </a:extLst>
          </p:cNvPr>
          <p:cNvSpPr>
            <a:spLocks noGrp="1"/>
          </p:cNvSpPr>
          <p:nvPr>
            <p:ph type="sldNum" sz="quarter" idx="5"/>
          </p:nvPr>
        </p:nvSpPr>
        <p:spPr/>
        <p:txBody>
          <a:bodyPr/>
          <a:lstStyle/>
          <a:p>
            <a:fld id="{C8EB95C7-C23F-6F44-87AF-6BE5B762C769}" type="slidenum">
              <a:rPr lang="en-US" smtClean="0"/>
              <a:t>23</a:t>
            </a:fld>
            <a:endParaRPr lang="en-US"/>
          </a:p>
        </p:txBody>
      </p:sp>
    </p:spTree>
    <p:extLst>
      <p:ext uri="{BB962C8B-B14F-4D97-AF65-F5344CB8AC3E}">
        <p14:creationId xmlns:p14="http://schemas.microsoft.com/office/powerpoint/2010/main" val="22069382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8EB95C7-C23F-6F44-87AF-6BE5B762C769}" type="slidenum">
              <a:rPr lang="en-US" smtClean="0"/>
              <a:t>24</a:t>
            </a:fld>
            <a:endParaRPr lang="en-US"/>
          </a:p>
        </p:txBody>
      </p:sp>
    </p:spTree>
    <p:extLst>
      <p:ext uri="{BB962C8B-B14F-4D97-AF65-F5344CB8AC3E}">
        <p14:creationId xmlns:p14="http://schemas.microsoft.com/office/powerpoint/2010/main" val="2796044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FF1FA-431F-3360-D6D5-1E7164BCE4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08BF96-141F-0B8E-7EC9-89E419E129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7CC16F-00BB-7A55-15FB-6515F729DDE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PRAYER: Father, work in us that which is pleasing to You as only You can.  Help us to see the beauty of thanksgiving, the warnings of a lack of it, and may we be so rooted and built up in You and Your word that it overflows more and more.</a:t>
            </a:r>
          </a:p>
        </p:txBody>
      </p:sp>
      <p:sp>
        <p:nvSpPr>
          <p:cNvPr id="4" name="Slide Number Placeholder 3">
            <a:extLst>
              <a:ext uri="{FF2B5EF4-FFF2-40B4-BE49-F238E27FC236}">
                <a16:creationId xmlns:a16="http://schemas.microsoft.com/office/drawing/2014/main" id="{C6CEC026-892C-9E25-D46D-A6ED01B3F499}"/>
              </a:ext>
            </a:extLst>
          </p:cNvPr>
          <p:cNvSpPr>
            <a:spLocks noGrp="1"/>
          </p:cNvSpPr>
          <p:nvPr>
            <p:ph type="sldNum" sz="quarter" idx="5"/>
          </p:nvPr>
        </p:nvSpPr>
        <p:spPr/>
        <p:txBody>
          <a:bodyPr/>
          <a:lstStyle/>
          <a:p>
            <a:fld id="{C8EB95C7-C23F-6F44-87AF-6BE5B762C769}" type="slidenum">
              <a:rPr lang="en-US" smtClean="0"/>
              <a:t>3</a:t>
            </a:fld>
            <a:endParaRPr lang="en-US"/>
          </a:p>
        </p:txBody>
      </p:sp>
    </p:spTree>
    <p:extLst>
      <p:ext uri="{BB962C8B-B14F-4D97-AF65-F5344CB8AC3E}">
        <p14:creationId xmlns:p14="http://schemas.microsoft.com/office/powerpoint/2010/main" val="2294785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FINISH 5-10m early</a:t>
            </a:r>
          </a:p>
        </p:txBody>
      </p:sp>
      <p:sp>
        <p:nvSpPr>
          <p:cNvPr id="4" name="Slide Number Placeholder 3"/>
          <p:cNvSpPr>
            <a:spLocks noGrp="1"/>
          </p:cNvSpPr>
          <p:nvPr>
            <p:ph type="sldNum" sz="quarter" idx="5"/>
          </p:nvPr>
        </p:nvSpPr>
        <p:spPr/>
        <p:txBody>
          <a:bodyPr/>
          <a:lstStyle/>
          <a:p>
            <a:fld id="{C8EB95C7-C23F-6F44-87AF-6BE5B762C769}" type="slidenum">
              <a:rPr lang="en-US" smtClean="0"/>
              <a:t>4</a:t>
            </a:fld>
            <a:endParaRPr lang="en-US"/>
          </a:p>
        </p:txBody>
      </p:sp>
    </p:spTree>
    <p:extLst>
      <p:ext uri="{BB962C8B-B14F-4D97-AF65-F5344CB8AC3E}">
        <p14:creationId xmlns:p14="http://schemas.microsoft.com/office/powerpoint/2010/main" val="3645982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CD78F-C6CD-A68A-8E98-B7335857B5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97179D-D383-AAD3-28F8-8FCAA42D9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2C7F5E-EFE1-B5C7-054F-6FB75DE3834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FINISH 5-10m early</a:t>
            </a:r>
          </a:p>
        </p:txBody>
      </p:sp>
      <p:sp>
        <p:nvSpPr>
          <p:cNvPr id="4" name="Slide Number Placeholder 3">
            <a:extLst>
              <a:ext uri="{FF2B5EF4-FFF2-40B4-BE49-F238E27FC236}">
                <a16:creationId xmlns:a16="http://schemas.microsoft.com/office/drawing/2014/main" id="{FCE9A6DA-4D5A-66E4-44EF-7A04456723AB}"/>
              </a:ext>
            </a:extLst>
          </p:cNvPr>
          <p:cNvSpPr>
            <a:spLocks noGrp="1"/>
          </p:cNvSpPr>
          <p:nvPr>
            <p:ph type="sldNum" sz="quarter" idx="5"/>
          </p:nvPr>
        </p:nvSpPr>
        <p:spPr/>
        <p:txBody>
          <a:bodyPr/>
          <a:lstStyle/>
          <a:p>
            <a:fld id="{C8EB95C7-C23F-6F44-87AF-6BE5B762C769}" type="slidenum">
              <a:rPr lang="en-US" smtClean="0"/>
              <a:t>5</a:t>
            </a:fld>
            <a:endParaRPr lang="en-US"/>
          </a:p>
        </p:txBody>
      </p:sp>
    </p:spTree>
    <p:extLst>
      <p:ext uri="{BB962C8B-B14F-4D97-AF65-F5344CB8AC3E}">
        <p14:creationId xmlns:p14="http://schemas.microsoft.com/office/powerpoint/2010/main" val="1691752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BC8C9-6C59-970C-FB47-BE7F88BE41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BCDA09-9D02-AEB4-0049-D559E0095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714F0-E64A-E35F-41D7-98E9D7FFECD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could never worship a God who….;’  who what?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your soul burdened by theodicy (God and the existence of evil), or is it enraptured by the goodness of God?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we see in Colossians 2:6-7 the DEPTH of our walk will determine the OVERFLOW of Thanksgiving.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EC0D1D54-1D50-A11F-8632-71CC7C752C20}"/>
              </a:ext>
            </a:extLst>
          </p:cNvPr>
          <p:cNvSpPr>
            <a:spLocks noGrp="1"/>
          </p:cNvSpPr>
          <p:nvPr>
            <p:ph type="sldNum" sz="quarter" idx="5"/>
          </p:nvPr>
        </p:nvSpPr>
        <p:spPr/>
        <p:txBody>
          <a:bodyPr/>
          <a:lstStyle/>
          <a:p>
            <a:fld id="{C8EB95C7-C23F-6F44-87AF-6BE5B762C769}" type="slidenum">
              <a:rPr lang="en-US" smtClean="0"/>
              <a:t>6</a:t>
            </a:fld>
            <a:endParaRPr lang="en-US"/>
          </a:p>
        </p:txBody>
      </p:sp>
    </p:spTree>
    <p:extLst>
      <p:ext uri="{BB962C8B-B14F-4D97-AF65-F5344CB8AC3E}">
        <p14:creationId xmlns:p14="http://schemas.microsoft.com/office/powerpoint/2010/main" val="439948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76839-863F-5238-8ACC-4B5436D7E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5C0D9-813F-AEDE-8FE5-E726467E5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05FC8-A214-1992-AD18-800280D782F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Thanksgiving is directed to God; ‘I am thankful for all circumstances because God is sovereign over all circumstances.’ - Mark Baker.  An intriguing thought.</a:t>
            </a:r>
          </a:p>
        </p:txBody>
      </p:sp>
      <p:sp>
        <p:nvSpPr>
          <p:cNvPr id="4" name="Slide Number Placeholder 3">
            <a:extLst>
              <a:ext uri="{FF2B5EF4-FFF2-40B4-BE49-F238E27FC236}">
                <a16:creationId xmlns:a16="http://schemas.microsoft.com/office/drawing/2014/main" id="{7AE686A6-EFF7-8686-B95F-E78E780D0582}"/>
              </a:ext>
            </a:extLst>
          </p:cNvPr>
          <p:cNvSpPr>
            <a:spLocks noGrp="1"/>
          </p:cNvSpPr>
          <p:nvPr>
            <p:ph type="sldNum" sz="quarter" idx="5"/>
          </p:nvPr>
        </p:nvSpPr>
        <p:spPr/>
        <p:txBody>
          <a:bodyPr/>
          <a:lstStyle/>
          <a:p>
            <a:fld id="{C8EB95C7-C23F-6F44-87AF-6BE5B762C769}" type="slidenum">
              <a:rPr lang="en-US" smtClean="0"/>
              <a:t>7</a:t>
            </a:fld>
            <a:endParaRPr lang="en-US"/>
          </a:p>
        </p:txBody>
      </p:sp>
    </p:spTree>
    <p:extLst>
      <p:ext uri="{BB962C8B-B14F-4D97-AF65-F5344CB8AC3E}">
        <p14:creationId xmlns:p14="http://schemas.microsoft.com/office/powerpoint/2010/main" val="3060697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5B65D-8111-F7AB-29AE-773C94C0D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7F3CA2-44E1-CE89-DC9C-D1DC635CA0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32113-4845-1B57-67D4-0FB3507824A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0D33867E-7A9E-EE83-511C-A058A59C5E67}"/>
              </a:ext>
            </a:extLst>
          </p:cNvPr>
          <p:cNvSpPr>
            <a:spLocks noGrp="1"/>
          </p:cNvSpPr>
          <p:nvPr>
            <p:ph type="sldNum" sz="quarter" idx="5"/>
          </p:nvPr>
        </p:nvSpPr>
        <p:spPr/>
        <p:txBody>
          <a:bodyPr/>
          <a:lstStyle/>
          <a:p>
            <a:fld id="{C8EB95C7-C23F-6F44-87AF-6BE5B762C769}" type="slidenum">
              <a:rPr lang="en-US" smtClean="0"/>
              <a:t>8</a:t>
            </a:fld>
            <a:endParaRPr lang="en-US"/>
          </a:p>
        </p:txBody>
      </p:sp>
    </p:spTree>
    <p:extLst>
      <p:ext uri="{BB962C8B-B14F-4D97-AF65-F5344CB8AC3E}">
        <p14:creationId xmlns:p14="http://schemas.microsoft.com/office/powerpoint/2010/main" val="426318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D6F93-8027-747A-4D21-B0E673C17B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43C1CD-7C19-2C2A-A1DB-3CB8BE57F5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4492C2-CDE8-E689-B2CB-BACE69705E8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could never worship a God who….;’  who what?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0705A0AF-7B61-363C-36D5-DF35AE710747}"/>
              </a:ext>
            </a:extLst>
          </p:cNvPr>
          <p:cNvSpPr>
            <a:spLocks noGrp="1"/>
          </p:cNvSpPr>
          <p:nvPr>
            <p:ph type="sldNum" sz="quarter" idx="5"/>
          </p:nvPr>
        </p:nvSpPr>
        <p:spPr/>
        <p:txBody>
          <a:bodyPr/>
          <a:lstStyle/>
          <a:p>
            <a:fld id="{C8EB95C7-C23F-6F44-87AF-6BE5B762C769}" type="slidenum">
              <a:rPr lang="en-US" smtClean="0"/>
              <a:t>9</a:t>
            </a:fld>
            <a:endParaRPr lang="en-US"/>
          </a:p>
        </p:txBody>
      </p:sp>
    </p:spTree>
    <p:extLst>
      <p:ext uri="{BB962C8B-B14F-4D97-AF65-F5344CB8AC3E}">
        <p14:creationId xmlns:p14="http://schemas.microsoft.com/office/powerpoint/2010/main" val="1589851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33180-08A8-DB41-89D3-083E9F5BB5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F03C9A-F0A8-EF42-A1F6-661118299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4B5602-1D85-FB4F-9A2D-CF648CAECFF7}"/>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5" name="Footer Placeholder 4">
            <a:extLst>
              <a:ext uri="{FF2B5EF4-FFF2-40B4-BE49-F238E27FC236}">
                <a16:creationId xmlns:a16="http://schemas.microsoft.com/office/drawing/2014/main" id="{F3936A72-A45D-6E4F-805C-AB3944B343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E4E270-18E8-B843-85F5-CCC9FA012A17}"/>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632474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C3C14-ABF5-FF4C-8C81-F07DECAD7E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32D624-2ABE-9F45-BF1E-2CA9093632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E832A2-098C-5845-B9DA-366ABF57D1CE}"/>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5" name="Footer Placeholder 4">
            <a:extLst>
              <a:ext uri="{FF2B5EF4-FFF2-40B4-BE49-F238E27FC236}">
                <a16:creationId xmlns:a16="http://schemas.microsoft.com/office/drawing/2014/main" id="{8139715E-3FF0-8247-901F-8A503E0B8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D2E88-0A75-164B-9ABE-DDE6FD97B96B}"/>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1149982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CDC61E-9EB4-274E-B2D1-B2A3151FBE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302AC9-E16F-0041-BF23-0A959218C6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0A8B56-E752-5F41-9D41-407A24229E20}"/>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5" name="Footer Placeholder 4">
            <a:extLst>
              <a:ext uri="{FF2B5EF4-FFF2-40B4-BE49-F238E27FC236}">
                <a16:creationId xmlns:a16="http://schemas.microsoft.com/office/drawing/2014/main" id="{08CAD501-1BC7-4443-831D-1CED524AE5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CC6CE0-677E-B841-8783-35EF43CD9689}"/>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266483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F8342-5AEE-4B4A-AE12-FB730A5C11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741AEB-9260-9E42-B824-2F9D43EC4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AD437-D93F-5647-A5E9-06D52FA4BDB1}"/>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5" name="Footer Placeholder 4">
            <a:extLst>
              <a:ext uri="{FF2B5EF4-FFF2-40B4-BE49-F238E27FC236}">
                <a16:creationId xmlns:a16="http://schemas.microsoft.com/office/drawing/2014/main" id="{3FBCFB28-5EAD-324B-ADC0-409CB96439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661A6-CFDD-DF4D-B90F-2FF80A8A2CCE}"/>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339286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E7C87-DDB3-0F43-988C-E6A189D8F0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22F723-96EF-0E40-A3BC-B8F7E9BA6F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BCF272-6B9B-EB4B-8496-2A9EF64FDF6A}"/>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5" name="Footer Placeholder 4">
            <a:extLst>
              <a:ext uri="{FF2B5EF4-FFF2-40B4-BE49-F238E27FC236}">
                <a16:creationId xmlns:a16="http://schemas.microsoft.com/office/drawing/2014/main" id="{B7D14229-86FA-BC4B-B93C-57A09A67B9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3C05F2-5DCD-974C-B351-533E84E2530F}"/>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1953063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78F34-BAE1-2547-B676-41FB48991C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702338-1A33-0C42-A670-FD4307A488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D2230D-45E2-264F-A9CC-77643BC634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0B1CAA-87C4-AC45-9B85-BA3D75DD3257}"/>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6" name="Footer Placeholder 5">
            <a:extLst>
              <a:ext uri="{FF2B5EF4-FFF2-40B4-BE49-F238E27FC236}">
                <a16:creationId xmlns:a16="http://schemas.microsoft.com/office/drawing/2014/main" id="{4C8FB538-2743-094C-9AA9-A3ACA474B5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8CF975-9BAB-1F4D-ABD2-CC5566DC4AD4}"/>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1475221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CECE-2318-7344-A57B-3443DBA94E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00BD30-1250-3240-9E60-12FE144AED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B2828C-BE4D-034A-9653-A7A2EB4045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769F8C-74F8-BD4F-8493-1B0D163B8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7068ED-3A7C-0A40-B7F6-FAD5ADB13A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4D41C1-9A6D-6741-A739-B474D54CB9B7}"/>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8" name="Footer Placeholder 7">
            <a:extLst>
              <a:ext uri="{FF2B5EF4-FFF2-40B4-BE49-F238E27FC236}">
                <a16:creationId xmlns:a16="http://schemas.microsoft.com/office/drawing/2014/main" id="{D9DF426F-B5F6-784B-9003-7744DD30E7C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E4E9C8-E12D-D448-9807-52CB69635218}"/>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1400842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54391-166A-1347-99B4-79A10B1CC8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8CFBC5-1FBC-334A-BB80-5369D6344362}"/>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4" name="Footer Placeholder 3">
            <a:extLst>
              <a:ext uri="{FF2B5EF4-FFF2-40B4-BE49-F238E27FC236}">
                <a16:creationId xmlns:a16="http://schemas.microsoft.com/office/drawing/2014/main" id="{3194AE50-0C97-D94B-8A95-C8409695B8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00A727-C977-3B4A-AD07-CFBA810A7046}"/>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464601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C33C16-3F8D-9F41-9418-408115B56D45}"/>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3" name="Footer Placeholder 2">
            <a:extLst>
              <a:ext uri="{FF2B5EF4-FFF2-40B4-BE49-F238E27FC236}">
                <a16:creationId xmlns:a16="http://schemas.microsoft.com/office/drawing/2014/main" id="{8C9F01A0-6AF6-974A-BCE5-164920186A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943143-3343-B34B-BB8D-F891D729A0FD}"/>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2686675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A037-FE5F-CA49-B0FC-AA92B2409C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4B63DA-11A9-F749-8D35-53CB840ED2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227CED-C48C-2C43-9DDF-A823B857FD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0AA831-1AFC-7249-8A29-46375047E338}"/>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6" name="Footer Placeholder 5">
            <a:extLst>
              <a:ext uri="{FF2B5EF4-FFF2-40B4-BE49-F238E27FC236}">
                <a16:creationId xmlns:a16="http://schemas.microsoft.com/office/drawing/2014/main" id="{EAD79EB6-4A8F-A742-ADB2-1BD7BB681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6F8CC1-6B35-7347-A97C-83001FB67E9B}"/>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365820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BC84E-CC83-1A49-9B04-824B2A7132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543B7F-1EBD-4E47-932D-60BFAC1B5B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7B56530-A561-584C-9D8E-3CDAC2D81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8F0998-B194-D842-B73F-E8C36E389471}"/>
              </a:ext>
            </a:extLst>
          </p:cNvPr>
          <p:cNvSpPr>
            <a:spLocks noGrp="1"/>
          </p:cNvSpPr>
          <p:nvPr>
            <p:ph type="dt" sz="half" idx="10"/>
          </p:nvPr>
        </p:nvSpPr>
        <p:spPr/>
        <p:txBody>
          <a:bodyPr/>
          <a:lstStyle/>
          <a:p>
            <a:fld id="{D806F8CB-E82B-A14F-B415-EAD7E2E6C7B4}" type="datetimeFigureOut">
              <a:rPr lang="en-US" smtClean="0"/>
              <a:t>12/14/24</a:t>
            </a:fld>
            <a:endParaRPr lang="en-US"/>
          </a:p>
        </p:txBody>
      </p:sp>
      <p:sp>
        <p:nvSpPr>
          <p:cNvPr id="6" name="Footer Placeholder 5">
            <a:extLst>
              <a:ext uri="{FF2B5EF4-FFF2-40B4-BE49-F238E27FC236}">
                <a16:creationId xmlns:a16="http://schemas.microsoft.com/office/drawing/2014/main" id="{23BA3E60-2AD1-9B47-A0A3-E66AF57CA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E411FC-8C16-744C-8FDC-EFC055AD9BF1}"/>
              </a:ext>
            </a:extLst>
          </p:cNvPr>
          <p:cNvSpPr>
            <a:spLocks noGrp="1"/>
          </p:cNvSpPr>
          <p:nvPr>
            <p:ph type="sldNum" sz="quarter" idx="12"/>
          </p:nvPr>
        </p:nvSpPr>
        <p:spPr/>
        <p:txBody>
          <a:bodyPr/>
          <a:lstStyle/>
          <a:p>
            <a:fld id="{8D9C3D39-E78C-DB49-9ABF-C3502B0DA001}" type="slidenum">
              <a:rPr lang="en-US" smtClean="0"/>
              <a:t>‹#›</a:t>
            </a:fld>
            <a:endParaRPr lang="en-US"/>
          </a:p>
        </p:txBody>
      </p:sp>
    </p:spTree>
    <p:extLst>
      <p:ext uri="{BB962C8B-B14F-4D97-AF65-F5344CB8AC3E}">
        <p14:creationId xmlns:p14="http://schemas.microsoft.com/office/powerpoint/2010/main" val="4059509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9BFB19-D468-6749-BDEA-0E95D8D681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3AA9F7-8809-A74A-92BA-6E96DE866C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7E9BDA-3D0B-2B46-A411-9463E53928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06F8CB-E82B-A14F-B415-EAD7E2E6C7B4}" type="datetimeFigureOut">
              <a:rPr lang="en-US" smtClean="0"/>
              <a:t>12/14/24</a:t>
            </a:fld>
            <a:endParaRPr lang="en-US"/>
          </a:p>
        </p:txBody>
      </p:sp>
      <p:sp>
        <p:nvSpPr>
          <p:cNvPr id="5" name="Footer Placeholder 4">
            <a:extLst>
              <a:ext uri="{FF2B5EF4-FFF2-40B4-BE49-F238E27FC236}">
                <a16:creationId xmlns:a16="http://schemas.microsoft.com/office/drawing/2014/main" id="{35BEC8A9-2F3D-4F47-9DFE-767D12D6D3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D13741-21B9-5F4C-87A2-A7C601F1FD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9C3D39-E78C-DB49-9ABF-C3502B0DA001}" type="slidenum">
              <a:rPr lang="en-US" smtClean="0"/>
              <a:t>‹#›</a:t>
            </a:fld>
            <a:endParaRPr lang="en-US"/>
          </a:p>
        </p:txBody>
      </p:sp>
    </p:spTree>
    <p:extLst>
      <p:ext uri="{BB962C8B-B14F-4D97-AF65-F5344CB8AC3E}">
        <p14:creationId xmlns:p14="http://schemas.microsoft.com/office/powerpoint/2010/main" val="2989208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E41E40D-2AA0-6D8C-AAEC-E0017D439BBA}"/>
            </a:ext>
          </a:extLst>
        </p:cNvPr>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141EBE7-5301-861C-F737-0E82A190C638}"/>
              </a:ext>
            </a:extLst>
          </p:cNvPr>
          <p:cNvSpPr txBox="1"/>
          <p:nvPr/>
        </p:nvSpPr>
        <p:spPr>
          <a:xfrm>
            <a:off x="-3047" y="609601"/>
            <a:ext cx="7620000" cy="4601004"/>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4400" b="1" dirty="0">
                <a:latin typeface="Times New Roman" panose="02020603050405020304" pitchFamily="18" charset="0"/>
                <a:ea typeface="+mj-ea"/>
                <a:cs typeface="Times New Roman" panose="02020603050405020304" pitchFamily="18" charset="0"/>
              </a:rPr>
              <a:t>Chapter 14:</a:t>
            </a:r>
          </a:p>
          <a:p>
            <a:pPr algn="ctr">
              <a:lnSpc>
                <a:spcPct val="90000"/>
              </a:lnSpc>
              <a:spcBef>
                <a:spcPct val="0"/>
              </a:spcBef>
              <a:spcAft>
                <a:spcPts val="600"/>
              </a:spcAft>
            </a:pPr>
            <a:r>
              <a:rPr lang="en-US" sz="4400" b="1" dirty="0">
                <a:latin typeface="Times New Roman" panose="02020603050405020304" pitchFamily="18" charset="0"/>
                <a:ea typeface="+mj-ea"/>
                <a:cs typeface="Times New Roman" panose="02020603050405020304" pitchFamily="18" charset="0"/>
              </a:rPr>
              <a:t>Giving Thanks Always</a:t>
            </a:r>
          </a:p>
          <a:p>
            <a:pPr algn="ctr">
              <a:lnSpc>
                <a:spcPct val="90000"/>
              </a:lnSpc>
              <a:spcBef>
                <a:spcPct val="0"/>
              </a:spcBef>
              <a:spcAft>
                <a:spcPts val="600"/>
              </a:spcAft>
            </a:pPr>
            <a:endParaRPr lang="en-US" sz="4400" b="1" dirty="0">
              <a:latin typeface="Times New Roman" panose="02020603050405020304" pitchFamily="18" charset="0"/>
              <a:ea typeface="+mj-ea"/>
              <a:cs typeface="Times New Roman" panose="02020603050405020304" pitchFamily="18" charset="0"/>
            </a:endParaRPr>
          </a:p>
          <a:p>
            <a:pPr algn="ctr">
              <a:lnSpc>
                <a:spcPct val="90000"/>
              </a:lnSpc>
              <a:spcBef>
                <a:spcPct val="0"/>
              </a:spcBef>
              <a:spcAft>
                <a:spcPts val="600"/>
              </a:spcAft>
            </a:pPr>
            <a:r>
              <a:rPr lang="en-US" sz="4400" dirty="0">
                <a:latin typeface="Times New Roman" panose="02020603050405020304" pitchFamily="18" charset="0"/>
                <a:ea typeface="+mj-ea"/>
                <a:cs typeface="Times New Roman" panose="02020603050405020304" pitchFamily="18" charset="0"/>
              </a:rPr>
              <a:t>December 15, 2024</a:t>
            </a:r>
          </a:p>
        </p:txBody>
      </p:sp>
      <p:pic>
        <p:nvPicPr>
          <p:cNvPr id="1030" name="Picture 6">
            <a:extLst>
              <a:ext uri="{FF2B5EF4-FFF2-40B4-BE49-F238E27FC236}">
                <a16:creationId xmlns:a16="http://schemas.microsoft.com/office/drawing/2014/main" id="{736519F0-73C6-5A2A-B52D-A04275BA2F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6952" y="242047"/>
            <a:ext cx="457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4736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51958-0619-BA98-A956-7C2BF90CB45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DD917BE-2BFD-C914-481F-013199811A6F}"/>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Worship</a:t>
            </a:r>
          </a:p>
        </p:txBody>
      </p:sp>
      <p:sp>
        <p:nvSpPr>
          <p:cNvPr id="3" name="TextBox 2">
            <a:extLst>
              <a:ext uri="{FF2B5EF4-FFF2-40B4-BE49-F238E27FC236}">
                <a16:creationId xmlns:a16="http://schemas.microsoft.com/office/drawing/2014/main" id="{1FF641E8-12B7-215E-79E4-6485DCB23A87}"/>
              </a:ext>
            </a:extLst>
          </p:cNvPr>
          <p:cNvSpPr txBox="1"/>
          <p:nvPr/>
        </p:nvSpPr>
        <p:spPr>
          <a:xfrm>
            <a:off x="0" y="1053927"/>
            <a:ext cx="12192000" cy="3970318"/>
          </a:xfrm>
          <a:prstGeom prst="rect">
            <a:avLst/>
          </a:prstGeom>
          <a:noFill/>
        </p:spPr>
        <p:txBody>
          <a:bodyPr wrap="square" rtlCol="0">
            <a:spAutoFit/>
          </a:bodyPr>
          <a:lstStyle/>
          <a:p>
            <a:pPr algn="ctr"/>
            <a:r>
              <a:rPr lang="en-US" sz="3600" i="1" dirty="0">
                <a:latin typeface="Times New Roman" panose="02020603050405020304" pitchFamily="18" charset="0"/>
                <a:cs typeface="Times New Roman" panose="02020603050405020304" pitchFamily="18" charset="0"/>
              </a:rPr>
              <a:t>As we bow in worship before His almighty power, we can also bow in confidence that He exercises that power for us, not against us. So we should bow in an attitude of humility, accepting His dealings in our lives, but we can also bow in love, knowing that those dealings, however severe and painful they may be, come from a wise and loving heavenly Father.</a:t>
            </a:r>
          </a:p>
          <a:p>
            <a:pPr algn="ctr"/>
            <a:r>
              <a:rPr lang="en-US" sz="3600" dirty="0">
                <a:latin typeface="Times New Roman" panose="02020603050405020304" pitchFamily="18" charset="0"/>
                <a:cs typeface="Times New Roman" panose="02020603050405020304" pitchFamily="18" charset="0"/>
              </a:rPr>
              <a:t>(Bridges, p. 214)</a:t>
            </a:r>
          </a:p>
        </p:txBody>
      </p:sp>
    </p:spTree>
    <p:extLst>
      <p:ext uri="{BB962C8B-B14F-4D97-AF65-F5344CB8AC3E}">
        <p14:creationId xmlns:p14="http://schemas.microsoft.com/office/powerpoint/2010/main" val="23805411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D947F-6AD2-1B15-74AE-DC36CAE973D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8C5A86B-DB4A-A05A-BDFD-5CF1C60382B0}"/>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Humility</a:t>
            </a:r>
          </a:p>
        </p:txBody>
      </p:sp>
      <p:sp>
        <p:nvSpPr>
          <p:cNvPr id="6" name="TextBox 5">
            <a:extLst>
              <a:ext uri="{FF2B5EF4-FFF2-40B4-BE49-F238E27FC236}">
                <a16:creationId xmlns:a16="http://schemas.microsoft.com/office/drawing/2014/main" id="{506A132E-2009-A17E-7162-8C8D2E63DA64}"/>
              </a:ext>
            </a:extLst>
          </p:cNvPr>
          <p:cNvSpPr txBox="1"/>
          <p:nvPr/>
        </p:nvSpPr>
        <p:spPr>
          <a:xfrm>
            <a:off x="0" y="1315078"/>
            <a:ext cx="12192000"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“Therefore humble yourselves under the mighty hand of God, that He may exalt you at the proper time, CASTING ALL YOUR ANXIETY ON HIM, because He cares for you.” </a:t>
            </a:r>
          </a:p>
          <a:p>
            <a:pPr algn="ctr"/>
            <a:r>
              <a:rPr lang="en-US" sz="3600" dirty="0">
                <a:latin typeface="Times New Roman" panose="02020603050405020304" pitchFamily="18" charset="0"/>
                <a:cs typeface="Times New Roman" panose="02020603050405020304" pitchFamily="18" charset="0"/>
              </a:rPr>
              <a:t>(1 Peter 5:6-7, LSB)</a:t>
            </a:r>
          </a:p>
        </p:txBody>
      </p:sp>
      <p:sp>
        <p:nvSpPr>
          <p:cNvPr id="3" name="TextBox 2">
            <a:extLst>
              <a:ext uri="{FF2B5EF4-FFF2-40B4-BE49-F238E27FC236}">
                <a16:creationId xmlns:a16="http://schemas.microsoft.com/office/drawing/2014/main" id="{D90AABB1-009F-F387-5AA9-A86AE048A63B}"/>
              </a:ext>
            </a:extLst>
          </p:cNvPr>
          <p:cNvSpPr txBox="1"/>
          <p:nvPr/>
        </p:nvSpPr>
        <p:spPr>
          <a:xfrm>
            <a:off x="0" y="4724414"/>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Whose </a:t>
            </a:r>
            <a:r>
              <a:rPr lang="en-US" sz="3600" u="sng" dirty="0">
                <a:latin typeface="Times New Roman" panose="02020603050405020304" pitchFamily="18" charset="0"/>
                <a:cs typeface="Times New Roman" panose="02020603050405020304" pitchFamily="18" charset="0"/>
              </a:rPr>
              <a:t>will</a:t>
            </a:r>
            <a:r>
              <a:rPr lang="en-US" sz="3600" dirty="0">
                <a:latin typeface="Times New Roman" panose="02020603050405020304" pitchFamily="18" charset="0"/>
                <a:cs typeface="Times New Roman" panose="02020603050405020304" pitchFamily="18" charset="0"/>
              </a:rPr>
              <a:t> are you seeking?</a:t>
            </a:r>
          </a:p>
        </p:txBody>
      </p:sp>
      <p:sp>
        <p:nvSpPr>
          <p:cNvPr id="2" name="TextBox 1">
            <a:extLst>
              <a:ext uri="{FF2B5EF4-FFF2-40B4-BE49-F238E27FC236}">
                <a16:creationId xmlns:a16="http://schemas.microsoft.com/office/drawing/2014/main" id="{3DC225D9-CD93-7871-7A70-7DCCA5F98CAD}"/>
              </a:ext>
            </a:extLst>
          </p:cNvPr>
          <p:cNvSpPr txBox="1"/>
          <p:nvPr/>
        </p:nvSpPr>
        <p:spPr>
          <a:xfrm>
            <a:off x="0" y="5542922"/>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Whose </a:t>
            </a:r>
            <a:r>
              <a:rPr lang="en-US" sz="3600" u="sng" dirty="0">
                <a:latin typeface="Times New Roman" panose="02020603050405020304" pitchFamily="18" charset="0"/>
                <a:cs typeface="Times New Roman" panose="02020603050405020304" pitchFamily="18" charset="0"/>
              </a:rPr>
              <a:t>glory</a:t>
            </a:r>
            <a:r>
              <a:rPr lang="en-US" sz="3600" dirty="0">
                <a:latin typeface="Times New Roman" panose="02020603050405020304" pitchFamily="18" charset="0"/>
                <a:cs typeface="Times New Roman" panose="02020603050405020304" pitchFamily="18" charset="0"/>
              </a:rPr>
              <a:t> are you seeking?</a:t>
            </a:r>
          </a:p>
        </p:txBody>
      </p:sp>
    </p:spTree>
    <p:extLst>
      <p:ext uri="{BB962C8B-B14F-4D97-AF65-F5344CB8AC3E}">
        <p14:creationId xmlns:p14="http://schemas.microsoft.com/office/powerpoint/2010/main" val="7577162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9E505-552F-5500-DBA7-982697311E1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E0E5D81-2FD6-6ADF-97B8-EAA7E1C74C93}"/>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Humility</a:t>
            </a:r>
          </a:p>
        </p:txBody>
      </p:sp>
      <p:sp>
        <p:nvSpPr>
          <p:cNvPr id="6" name="TextBox 5">
            <a:extLst>
              <a:ext uri="{FF2B5EF4-FFF2-40B4-BE49-F238E27FC236}">
                <a16:creationId xmlns:a16="http://schemas.microsoft.com/office/drawing/2014/main" id="{772AF7E1-247A-1ABE-2309-0BA7A0655C33}"/>
              </a:ext>
            </a:extLst>
          </p:cNvPr>
          <p:cNvSpPr txBox="1"/>
          <p:nvPr/>
        </p:nvSpPr>
        <p:spPr>
          <a:xfrm>
            <a:off x="0" y="769441"/>
            <a:ext cx="12192000" cy="3970318"/>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“Thus says Yahweh, “Heaven is My throne, and the earth is the footstool of My feet. Where then is a house you could build for Me? And where is a place that I may rest? “For My hand made all these things, Thus all these things came into being,” declares Yahweh. “But to this one I will look, To him who is humble and contrite of spirit, and who trembles at My word.” </a:t>
            </a:r>
          </a:p>
          <a:p>
            <a:pPr algn="ctr"/>
            <a:r>
              <a:rPr lang="en-US" sz="3600" dirty="0">
                <a:latin typeface="Times New Roman" panose="02020603050405020304" pitchFamily="18" charset="0"/>
                <a:cs typeface="Times New Roman" panose="02020603050405020304" pitchFamily="18" charset="0"/>
              </a:rPr>
              <a:t>(Isaiah 66:1-2, LSB)</a:t>
            </a:r>
          </a:p>
        </p:txBody>
      </p:sp>
      <p:sp>
        <p:nvSpPr>
          <p:cNvPr id="7" name="TextBox 6">
            <a:extLst>
              <a:ext uri="{FF2B5EF4-FFF2-40B4-BE49-F238E27FC236}">
                <a16:creationId xmlns:a16="http://schemas.microsoft.com/office/drawing/2014/main" id="{27B42273-9A58-277C-8AB9-709D0D69F237}"/>
              </a:ext>
            </a:extLst>
          </p:cNvPr>
          <p:cNvSpPr txBox="1"/>
          <p:nvPr/>
        </p:nvSpPr>
        <p:spPr>
          <a:xfrm>
            <a:off x="0" y="5091968"/>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Whose </a:t>
            </a:r>
            <a:r>
              <a:rPr lang="en-US" sz="3600" u="sng" dirty="0">
                <a:latin typeface="Times New Roman" panose="02020603050405020304" pitchFamily="18" charset="0"/>
                <a:cs typeface="Times New Roman" panose="02020603050405020304" pitchFamily="18" charset="0"/>
              </a:rPr>
              <a:t>strength</a:t>
            </a:r>
            <a:r>
              <a:rPr lang="en-US" sz="3600" dirty="0">
                <a:latin typeface="Times New Roman" panose="02020603050405020304" pitchFamily="18" charset="0"/>
                <a:cs typeface="Times New Roman" panose="02020603050405020304" pitchFamily="18" charset="0"/>
              </a:rPr>
              <a:t> are you seeking?  John 15:5</a:t>
            </a:r>
          </a:p>
        </p:txBody>
      </p:sp>
      <p:sp>
        <p:nvSpPr>
          <p:cNvPr id="8" name="TextBox 7">
            <a:extLst>
              <a:ext uri="{FF2B5EF4-FFF2-40B4-BE49-F238E27FC236}">
                <a16:creationId xmlns:a16="http://schemas.microsoft.com/office/drawing/2014/main" id="{E7874567-5711-885E-F7A8-4D0D96D67AC4}"/>
              </a:ext>
            </a:extLst>
          </p:cNvPr>
          <p:cNvSpPr txBox="1"/>
          <p:nvPr/>
        </p:nvSpPr>
        <p:spPr>
          <a:xfrm>
            <a:off x="0" y="5910476"/>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Whose </a:t>
            </a:r>
            <a:r>
              <a:rPr lang="en-US" sz="3600" u="sng" dirty="0">
                <a:latin typeface="Times New Roman" panose="02020603050405020304" pitchFamily="18" charset="0"/>
                <a:cs typeface="Times New Roman" panose="02020603050405020304" pitchFamily="18" charset="0"/>
              </a:rPr>
              <a:t>attention</a:t>
            </a:r>
            <a:r>
              <a:rPr lang="en-US" sz="3600" dirty="0">
                <a:latin typeface="Times New Roman" panose="02020603050405020304" pitchFamily="18" charset="0"/>
                <a:cs typeface="Times New Roman" panose="02020603050405020304" pitchFamily="18" charset="0"/>
              </a:rPr>
              <a:t> are you seeking?</a:t>
            </a:r>
          </a:p>
        </p:txBody>
      </p:sp>
    </p:spTree>
    <p:extLst>
      <p:ext uri="{BB962C8B-B14F-4D97-AF65-F5344CB8AC3E}">
        <p14:creationId xmlns:p14="http://schemas.microsoft.com/office/powerpoint/2010/main" val="21435119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F4974-C33B-2203-7D25-B79AFE51867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C65F39D-FFF5-94FE-AA21-7FB37C4D1933}"/>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Humility</a:t>
            </a:r>
          </a:p>
        </p:txBody>
      </p:sp>
      <p:sp>
        <p:nvSpPr>
          <p:cNvPr id="2" name="TextBox 1">
            <a:extLst>
              <a:ext uri="{FF2B5EF4-FFF2-40B4-BE49-F238E27FC236}">
                <a16:creationId xmlns:a16="http://schemas.microsoft.com/office/drawing/2014/main" id="{DF4E4C17-C0D8-E4EA-68CC-2C7B07EF6F13}"/>
              </a:ext>
            </a:extLst>
          </p:cNvPr>
          <p:cNvSpPr txBox="1"/>
          <p:nvPr/>
        </p:nvSpPr>
        <p:spPr>
          <a:xfrm>
            <a:off x="0" y="865668"/>
            <a:ext cx="12192000" cy="5632311"/>
          </a:xfrm>
          <a:prstGeom prst="rect">
            <a:avLst/>
          </a:prstGeom>
          <a:noFill/>
        </p:spPr>
        <p:txBody>
          <a:bodyPr wrap="square" rtlCol="0">
            <a:spAutoFit/>
          </a:bodyPr>
          <a:lstStyle/>
          <a:p>
            <a:pPr algn="ctr"/>
            <a:r>
              <a:rPr lang="en-US" sz="3000" i="1" dirty="0">
                <a:latin typeface="Times New Roman" panose="02020603050405020304" pitchFamily="18" charset="0"/>
                <a:cs typeface="Times New Roman" panose="02020603050405020304" pitchFamily="18" charset="0"/>
              </a:rPr>
              <a:t>On the one hand we are to humble ourselves under God’s mighty hand—an expression equivalent to submitting with a spirit of humility to God’s sovereign dealings with you. And on the other hand, we are to cast our anxieties on Him knowing that He cares for us. The anxieties, of course, arise out of the adversities that God’s mighty hand brings into our lives. </a:t>
            </a:r>
            <a:r>
              <a:rPr lang="en-US" sz="3000" b="1" i="1" dirty="0">
                <a:latin typeface="Times New Roman" panose="02020603050405020304" pitchFamily="18" charset="0"/>
                <a:cs typeface="Times New Roman" panose="02020603050405020304" pitchFamily="18" charset="0"/>
              </a:rPr>
              <a:t>We are to accept the adversities but not the anxieties. Our tendency is just opposite</a:t>
            </a:r>
            <a:r>
              <a:rPr lang="en-US" sz="3000" i="1" dirty="0">
                <a:latin typeface="Times New Roman" panose="02020603050405020304" pitchFamily="18" charset="0"/>
                <a:cs typeface="Times New Roman" panose="02020603050405020304" pitchFamily="18" charset="0"/>
              </a:rPr>
              <a:t>. We seek to escape from or resist the adversities but all the while cling to the anxieties that they produce. The way to cast our anxieties on the Lord is through humbling ourselves under His sovereignty and then trusting Him in His wisdom and love. </a:t>
            </a:r>
          </a:p>
          <a:p>
            <a:pPr algn="ctr"/>
            <a:r>
              <a:rPr lang="en-US" sz="3000" b="1" i="1" dirty="0">
                <a:latin typeface="Times New Roman" panose="02020603050405020304" pitchFamily="18" charset="0"/>
                <a:cs typeface="Times New Roman" panose="02020603050405020304" pitchFamily="18" charset="0"/>
              </a:rPr>
              <a:t>Humility should be both a response to adversity and a fruit of it.</a:t>
            </a:r>
          </a:p>
          <a:p>
            <a:pPr algn="ctr"/>
            <a:r>
              <a:rPr lang="en-US" sz="3000" dirty="0">
                <a:latin typeface="Times New Roman" panose="02020603050405020304" pitchFamily="18" charset="0"/>
                <a:cs typeface="Times New Roman" panose="02020603050405020304" pitchFamily="18" charset="0"/>
              </a:rPr>
              <a:t>(Bridges, pp. 214-215, emphasis mine)</a:t>
            </a:r>
          </a:p>
        </p:txBody>
      </p:sp>
    </p:spTree>
    <p:extLst>
      <p:ext uri="{BB962C8B-B14F-4D97-AF65-F5344CB8AC3E}">
        <p14:creationId xmlns:p14="http://schemas.microsoft.com/office/powerpoint/2010/main" val="27975318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CE408-1060-FB77-D90E-F22D7824CE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71027F2-5B55-5920-3535-3D50E8CB329D}"/>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Forgiveness: The Reality</a:t>
            </a:r>
          </a:p>
        </p:txBody>
      </p:sp>
      <p:sp>
        <p:nvSpPr>
          <p:cNvPr id="6" name="TextBox 5">
            <a:extLst>
              <a:ext uri="{FF2B5EF4-FFF2-40B4-BE49-F238E27FC236}">
                <a16:creationId xmlns:a16="http://schemas.microsoft.com/office/drawing/2014/main" id="{1F3F4513-9435-47A6-8D3E-8D996A39E6A8}"/>
              </a:ext>
            </a:extLst>
          </p:cNvPr>
          <p:cNvSpPr txBox="1"/>
          <p:nvPr/>
        </p:nvSpPr>
        <p:spPr>
          <a:xfrm>
            <a:off x="0" y="857879"/>
            <a:ext cx="12192000" cy="4524315"/>
          </a:xfrm>
          <a:prstGeom prst="rect">
            <a:avLst/>
          </a:prstGeom>
          <a:noFill/>
        </p:spPr>
        <p:txBody>
          <a:bodyPr wrap="square" rtlCol="0">
            <a:spAutoFit/>
          </a:bodyPr>
          <a:lstStyle/>
          <a:p>
            <a:pPr algn="ctr"/>
            <a:r>
              <a:rPr lang="en-US" sz="3600" i="1" dirty="0">
                <a:latin typeface="Times New Roman" panose="02020603050405020304" pitchFamily="18" charset="0"/>
                <a:cs typeface="Times New Roman" panose="02020603050405020304" pitchFamily="18" charset="0"/>
              </a:rPr>
              <a:t>Adversity often comes to us through the actions of other people. Sometimes those hurtful actions are deliberately directed at us. At other times we may be the victim of another person’s irresponsible actions that, though not deliberately aimed at us, nevertheless affect us seriously. How are we to respond to those who are the instruments of our adversity? </a:t>
            </a:r>
          </a:p>
          <a:p>
            <a:pPr algn="ctr"/>
            <a:r>
              <a:rPr lang="en-US" sz="3600" i="1" dirty="0">
                <a:latin typeface="Times New Roman" panose="02020603050405020304" pitchFamily="18" charset="0"/>
                <a:cs typeface="Times New Roman" panose="02020603050405020304" pitchFamily="18" charset="0"/>
              </a:rPr>
              <a:t>The answer, of course, is with love and forgiveness</a:t>
            </a:r>
            <a:r>
              <a:rPr lang="en-US" sz="3600" dirty="0">
                <a:solidFill>
                  <a:srgbClr val="C00000"/>
                </a:solidFill>
                <a:latin typeface="Times New Roman" panose="02020603050405020304" pitchFamily="18" charset="0"/>
                <a:cs typeface="Times New Roman" panose="02020603050405020304" pitchFamily="18" charset="0"/>
              </a:rPr>
              <a:t>.</a:t>
            </a:r>
          </a:p>
          <a:p>
            <a:pPr algn="ctr"/>
            <a:r>
              <a:rPr lang="en-US" sz="3600" dirty="0">
                <a:latin typeface="Times New Roman" panose="02020603050405020304" pitchFamily="18" charset="0"/>
                <a:cs typeface="Times New Roman" panose="02020603050405020304" pitchFamily="18" charset="0"/>
              </a:rPr>
              <a:t>(Bridges, pp. 215-216)</a:t>
            </a:r>
          </a:p>
        </p:txBody>
      </p:sp>
      <p:sp>
        <p:nvSpPr>
          <p:cNvPr id="2" name="TextBox 1">
            <a:extLst>
              <a:ext uri="{FF2B5EF4-FFF2-40B4-BE49-F238E27FC236}">
                <a16:creationId xmlns:a16="http://schemas.microsoft.com/office/drawing/2014/main" id="{7CC82895-B731-7FA9-68DE-D2BBE43E45F9}"/>
              </a:ext>
            </a:extLst>
          </p:cNvPr>
          <p:cNvSpPr txBox="1"/>
          <p:nvPr/>
        </p:nvSpPr>
        <p:spPr>
          <a:xfrm>
            <a:off x="0" y="5613630"/>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Why?  </a:t>
            </a:r>
          </a:p>
        </p:txBody>
      </p:sp>
      <p:sp>
        <p:nvSpPr>
          <p:cNvPr id="3" name="TextBox 2">
            <a:extLst>
              <a:ext uri="{FF2B5EF4-FFF2-40B4-BE49-F238E27FC236}">
                <a16:creationId xmlns:a16="http://schemas.microsoft.com/office/drawing/2014/main" id="{C3ADB044-6C25-A1DA-7AE9-3007FCB256F2}"/>
              </a:ext>
            </a:extLst>
          </p:cNvPr>
          <p:cNvSpPr txBox="1"/>
          <p:nvPr/>
        </p:nvSpPr>
        <p:spPr>
          <a:xfrm>
            <a:off x="1945341" y="5613630"/>
            <a:ext cx="1559859"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How?  </a:t>
            </a:r>
          </a:p>
        </p:txBody>
      </p:sp>
    </p:spTree>
    <p:extLst>
      <p:ext uri="{BB962C8B-B14F-4D97-AF65-F5344CB8AC3E}">
        <p14:creationId xmlns:p14="http://schemas.microsoft.com/office/powerpoint/2010/main" val="13632249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C4A99-E7F0-6337-8174-245FC275526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AFE91FE-0030-39EA-16EC-16DDFFB5AF1C}"/>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Forgiveness: God’s Sovereignty</a:t>
            </a:r>
          </a:p>
        </p:txBody>
      </p:sp>
      <p:sp>
        <p:nvSpPr>
          <p:cNvPr id="6" name="TextBox 5">
            <a:extLst>
              <a:ext uri="{FF2B5EF4-FFF2-40B4-BE49-F238E27FC236}">
                <a16:creationId xmlns:a16="http://schemas.microsoft.com/office/drawing/2014/main" id="{34E45DAB-2F0E-3716-71B2-3D9A495AB3A7}"/>
              </a:ext>
            </a:extLst>
          </p:cNvPr>
          <p:cNvSpPr txBox="1"/>
          <p:nvPr/>
        </p:nvSpPr>
        <p:spPr>
          <a:xfrm>
            <a:off x="0" y="1010278"/>
            <a:ext cx="12192000"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““As for you, you meant evil against me, but God meant it for good in order to do what has happened on this day, </a:t>
            </a:r>
          </a:p>
          <a:p>
            <a:pPr algn="ctr"/>
            <a:r>
              <a:rPr lang="en-US" sz="3600" dirty="0">
                <a:solidFill>
                  <a:srgbClr val="C00000"/>
                </a:solidFill>
                <a:latin typeface="Times New Roman" panose="02020603050405020304" pitchFamily="18" charset="0"/>
                <a:cs typeface="Times New Roman" panose="02020603050405020304" pitchFamily="18" charset="0"/>
              </a:rPr>
              <a:t>to keep many people alive.” </a:t>
            </a:r>
          </a:p>
          <a:p>
            <a:pPr algn="ctr"/>
            <a:r>
              <a:rPr lang="en-US" sz="3600" dirty="0">
                <a:latin typeface="Times New Roman" panose="02020603050405020304" pitchFamily="18" charset="0"/>
                <a:cs typeface="Times New Roman" panose="02020603050405020304" pitchFamily="18" charset="0"/>
              </a:rPr>
              <a:t>(Joseph to his brothers, Genesis 50:20, LSB)</a:t>
            </a:r>
          </a:p>
        </p:txBody>
      </p:sp>
      <p:sp>
        <p:nvSpPr>
          <p:cNvPr id="2" name="TextBox 1">
            <a:extLst>
              <a:ext uri="{FF2B5EF4-FFF2-40B4-BE49-F238E27FC236}">
                <a16:creationId xmlns:a16="http://schemas.microsoft.com/office/drawing/2014/main" id="{AC5F98FD-AAC8-D148-8BD6-7066B2A0C04D}"/>
              </a:ext>
            </a:extLst>
          </p:cNvPr>
          <p:cNvSpPr txBox="1"/>
          <p:nvPr/>
        </p:nvSpPr>
        <p:spPr>
          <a:xfrm>
            <a:off x="0" y="3744513"/>
            <a:ext cx="12192000" cy="2862322"/>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“Who is there who speaks and it happens, Unless the Lord has commanded it? Is it not from the mouth of the Most High That both calamities and good go forth? Why should any living person or any man Complain because of his sins?” </a:t>
            </a:r>
          </a:p>
          <a:p>
            <a:pPr algn="ctr"/>
            <a:r>
              <a:rPr lang="en-US" sz="3600" dirty="0">
                <a:latin typeface="Times New Roman" panose="02020603050405020304" pitchFamily="18" charset="0"/>
                <a:cs typeface="Times New Roman" panose="02020603050405020304" pitchFamily="18" charset="0"/>
              </a:rPr>
              <a:t>(Lamentations 3:37-39, LSB)</a:t>
            </a:r>
          </a:p>
        </p:txBody>
      </p:sp>
    </p:spTree>
    <p:extLst>
      <p:ext uri="{BB962C8B-B14F-4D97-AF65-F5344CB8AC3E}">
        <p14:creationId xmlns:p14="http://schemas.microsoft.com/office/powerpoint/2010/main" val="20957815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07BF8-7866-26F4-3828-616AEBBB0C0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461C3CB-A745-DBF1-7987-FA4C92661AED}"/>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Forgiveness: God’s Salvation</a:t>
            </a:r>
          </a:p>
        </p:txBody>
      </p:sp>
      <p:sp>
        <p:nvSpPr>
          <p:cNvPr id="6" name="TextBox 5">
            <a:extLst>
              <a:ext uri="{FF2B5EF4-FFF2-40B4-BE49-F238E27FC236}">
                <a16:creationId xmlns:a16="http://schemas.microsoft.com/office/drawing/2014/main" id="{8A1CA037-C41D-A01D-362C-4C9096FEEB30}"/>
              </a:ext>
            </a:extLst>
          </p:cNvPr>
          <p:cNvSpPr txBox="1"/>
          <p:nvPr/>
        </p:nvSpPr>
        <p:spPr>
          <a:xfrm>
            <a:off x="0" y="1189573"/>
            <a:ext cx="12192000"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“Instead, be kind to one another, tender-hearted, </a:t>
            </a:r>
          </a:p>
          <a:p>
            <a:pPr algn="ctr"/>
            <a:r>
              <a:rPr lang="en-US" sz="3600" dirty="0">
                <a:solidFill>
                  <a:srgbClr val="C00000"/>
                </a:solidFill>
                <a:latin typeface="Times New Roman" panose="02020603050405020304" pitchFamily="18" charset="0"/>
                <a:cs typeface="Times New Roman" panose="02020603050405020304" pitchFamily="18" charset="0"/>
              </a:rPr>
              <a:t>graciously forgiving each other, </a:t>
            </a:r>
          </a:p>
          <a:p>
            <a:pPr algn="ctr"/>
            <a:r>
              <a:rPr lang="en-US" sz="3600" dirty="0">
                <a:solidFill>
                  <a:srgbClr val="C00000"/>
                </a:solidFill>
                <a:latin typeface="Times New Roman" panose="02020603050405020304" pitchFamily="18" charset="0"/>
                <a:cs typeface="Times New Roman" panose="02020603050405020304" pitchFamily="18" charset="0"/>
              </a:rPr>
              <a:t>just as God in Christ also has graciously forgiven you.” </a:t>
            </a:r>
          </a:p>
          <a:p>
            <a:pPr algn="ctr"/>
            <a:r>
              <a:rPr lang="en-US" sz="3600" dirty="0">
                <a:latin typeface="Times New Roman" panose="02020603050405020304" pitchFamily="18" charset="0"/>
                <a:cs typeface="Times New Roman" panose="02020603050405020304" pitchFamily="18" charset="0"/>
              </a:rPr>
              <a:t>(Ephesians 4:32, LSB)</a:t>
            </a:r>
          </a:p>
        </p:txBody>
      </p:sp>
      <p:sp>
        <p:nvSpPr>
          <p:cNvPr id="3" name="TextBox 2">
            <a:extLst>
              <a:ext uri="{FF2B5EF4-FFF2-40B4-BE49-F238E27FC236}">
                <a16:creationId xmlns:a16="http://schemas.microsoft.com/office/drawing/2014/main" id="{3DF521ED-91BA-9DD5-05A0-B6169546BA67}"/>
              </a:ext>
            </a:extLst>
          </p:cNvPr>
          <p:cNvSpPr txBox="1"/>
          <p:nvPr/>
        </p:nvSpPr>
        <p:spPr>
          <a:xfrm>
            <a:off x="0" y="3918029"/>
            <a:ext cx="12192000" cy="1200329"/>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We must not </a:t>
            </a:r>
            <a:r>
              <a:rPr lang="en-US" sz="3600" u="sng" dirty="0">
                <a:latin typeface="Times New Roman" panose="02020603050405020304" pitchFamily="18" charset="0"/>
                <a:cs typeface="Times New Roman" panose="02020603050405020304" pitchFamily="18" charset="0"/>
              </a:rPr>
              <a:t>complain</a:t>
            </a:r>
            <a:r>
              <a:rPr lang="en-US" sz="3600" dirty="0">
                <a:latin typeface="Times New Roman" panose="02020603050405020304" pitchFamily="18" charset="0"/>
                <a:cs typeface="Times New Roman" panose="02020603050405020304" pitchFamily="18" charset="0"/>
              </a:rPr>
              <a:t> because of our sins (Lamentations 3:39, Matthew 10:28)</a:t>
            </a:r>
          </a:p>
        </p:txBody>
      </p:sp>
      <p:sp>
        <p:nvSpPr>
          <p:cNvPr id="5" name="TextBox 4">
            <a:extLst>
              <a:ext uri="{FF2B5EF4-FFF2-40B4-BE49-F238E27FC236}">
                <a16:creationId xmlns:a16="http://schemas.microsoft.com/office/drawing/2014/main" id="{AE134868-BF6A-5879-B9A0-A4641D6B4503}"/>
              </a:ext>
            </a:extLst>
          </p:cNvPr>
          <p:cNvSpPr txBox="1"/>
          <p:nvPr/>
        </p:nvSpPr>
        <p:spPr>
          <a:xfrm>
            <a:off x="0" y="5395996"/>
            <a:ext cx="12192000" cy="1200329"/>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We dare not </a:t>
            </a:r>
            <a:r>
              <a:rPr lang="en-US" sz="3600" u="sng" dirty="0">
                <a:latin typeface="Times New Roman" panose="02020603050405020304" pitchFamily="18" charset="0"/>
                <a:cs typeface="Times New Roman" panose="02020603050405020304" pitchFamily="18" charset="0"/>
              </a:rPr>
              <a:t>withhold</a:t>
            </a:r>
            <a:r>
              <a:rPr lang="en-US" sz="3600" dirty="0">
                <a:latin typeface="Times New Roman" panose="02020603050405020304" pitchFamily="18" charset="0"/>
                <a:cs typeface="Times New Roman" panose="02020603050405020304" pitchFamily="18" charset="0"/>
              </a:rPr>
              <a:t> forgiveness because of our salvation (Matthew 18:21-35)</a:t>
            </a:r>
          </a:p>
        </p:txBody>
      </p:sp>
    </p:spTree>
    <p:extLst>
      <p:ext uri="{BB962C8B-B14F-4D97-AF65-F5344CB8AC3E}">
        <p14:creationId xmlns:p14="http://schemas.microsoft.com/office/powerpoint/2010/main" val="22376831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45E40-8C84-B433-2AD5-58B55142CF8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7BA987D-2AF7-9A4A-11D2-202D1E193CE7}"/>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Prayer for Deliverance</a:t>
            </a:r>
          </a:p>
        </p:txBody>
      </p:sp>
      <p:sp>
        <p:nvSpPr>
          <p:cNvPr id="6" name="TextBox 5">
            <a:extLst>
              <a:ext uri="{FF2B5EF4-FFF2-40B4-BE49-F238E27FC236}">
                <a16:creationId xmlns:a16="http://schemas.microsoft.com/office/drawing/2014/main" id="{86398707-7CF2-9354-5758-51DE0EE2235B}"/>
              </a:ext>
            </a:extLst>
          </p:cNvPr>
          <p:cNvSpPr txBox="1"/>
          <p:nvPr/>
        </p:nvSpPr>
        <p:spPr>
          <a:xfrm>
            <a:off x="0" y="1120676"/>
            <a:ext cx="12192000"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 “My Father, if it is possible, let this cup pass from Me; </a:t>
            </a:r>
          </a:p>
          <a:p>
            <a:pPr algn="ctr"/>
            <a:r>
              <a:rPr lang="en-US" sz="3600" dirty="0">
                <a:solidFill>
                  <a:srgbClr val="C00000"/>
                </a:solidFill>
                <a:latin typeface="Times New Roman" panose="02020603050405020304" pitchFamily="18" charset="0"/>
                <a:cs typeface="Times New Roman" panose="02020603050405020304" pitchFamily="18" charset="0"/>
              </a:rPr>
              <a:t>yet not as I will, but as You will.”” </a:t>
            </a:r>
          </a:p>
          <a:p>
            <a:pPr algn="ctr"/>
            <a:r>
              <a:rPr lang="en-US" sz="3600" dirty="0">
                <a:latin typeface="Times New Roman" panose="02020603050405020304" pitchFamily="18" charset="0"/>
                <a:cs typeface="Times New Roman" panose="02020603050405020304" pitchFamily="18" charset="0"/>
              </a:rPr>
              <a:t>(Jesus facing the reality of His death, Matthew 26:39, LSB)</a:t>
            </a:r>
          </a:p>
          <a:p>
            <a:pPr algn="ctr"/>
            <a:endParaRPr lang="en-US" sz="36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C1F2588-B5D4-8C61-49C3-E9B328360C7D}"/>
              </a:ext>
            </a:extLst>
          </p:cNvPr>
          <p:cNvSpPr txBox="1"/>
          <p:nvPr/>
        </p:nvSpPr>
        <p:spPr>
          <a:xfrm>
            <a:off x="0" y="3713908"/>
            <a:ext cx="12192000" cy="1200329"/>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History teaches us that God uses evil for good (see Genesis 50:20) </a:t>
            </a:r>
          </a:p>
        </p:txBody>
      </p:sp>
      <p:sp>
        <p:nvSpPr>
          <p:cNvPr id="2" name="TextBox 1">
            <a:extLst>
              <a:ext uri="{FF2B5EF4-FFF2-40B4-BE49-F238E27FC236}">
                <a16:creationId xmlns:a16="http://schemas.microsoft.com/office/drawing/2014/main" id="{573C1410-667A-C8E8-38AC-9634659544E4}"/>
              </a:ext>
            </a:extLst>
          </p:cNvPr>
          <p:cNvSpPr txBox="1"/>
          <p:nvPr/>
        </p:nvSpPr>
        <p:spPr>
          <a:xfrm>
            <a:off x="0" y="5199146"/>
            <a:ext cx="12192000" cy="1200329"/>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Faith produces hope in future glory (Hebrews 12:1-3, Romans 8:18-25)</a:t>
            </a:r>
          </a:p>
        </p:txBody>
      </p:sp>
    </p:spTree>
    <p:extLst>
      <p:ext uri="{BB962C8B-B14F-4D97-AF65-F5344CB8AC3E}">
        <p14:creationId xmlns:p14="http://schemas.microsoft.com/office/powerpoint/2010/main" val="42689701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128A4-869B-79EB-AEC9-8FB2AE6BB44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C13617E-505E-DC33-1744-1C623CEFFD05}"/>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Prayer for Deliverance</a:t>
            </a:r>
          </a:p>
        </p:txBody>
      </p:sp>
      <p:sp>
        <p:nvSpPr>
          <p:cNvPr id="6" name="TextBox 5">
            <a:extLst>
              <a:ext uri="{FF2B5EF4-FFF2-40B4-BE49-F238E27FC236}">
                <a16:creationId xmlns:a16="http://schemas.microsoft.com/office/drawing/2014/main" id="{3BCE4F4F-E5AE-D6E6-822A-D9FC3A0D7682}"/>
              </a:ext>
            </a:extLst>
          </p:cNvPr>
          <p:cNvSpPr txBox="1"/>
          <p:nvPr/>
        </p:nvSpPr>
        <p:spPr>
          <a:xfrm>
            <a:off x="0" y="1089894"/>
            <a:ext cx="12192000" cy="5078313"/>
          </a:xfrm>
          <a:prstGeom prst="rect">
            <a:avLst/>
          </a:prstGeom>
          <a:noFill/>
        </p:spPr>
        <p:txBody>
          <a:bodyPr wrap="square" rtlCol="0">
            <a:spAutoFit/>
          </a:bodyPr>
          <a:lstStyle/>
          <a:p>
            <a:pPr algn="ctr"/>
            <a:r>
              <a:rPr lang="en-US" sz="3600" i="1" dirty="0">
                <a:latin typeface="Times New Roman" panose="02020603050405020304" pitchFamily="18" charset="0"/>
                <a:cs typeface="Times New Roman" panose="02020603050405020304" pitchFamily="18" charset="0"/>
              </a:rPr>
              <a:t> We should pray for deliverance, and we should learn to resist the attacks of Satan in the power of Jesus Christ. </a:t>
            </a:r>
          </a:p>
          <a:p>
            <a:pPr algn="ctr"/>
            <a:r>
              <a:rPr lang="en-US" sz="3600" i="1" dirty="0">
                <a:latin typeface="Times New Roman" panose="02020603050405020304" pitchFamily="18" charset="0"/>
                <a:cs typeface="Times New Roman" panose="02020603050405020304" pitchFamily="18" charset="0"/>
              </a:rPr>
              <a:t>But we should always pray in an attitude of </a:t>
            </a:r>
          </a:p>
          <a:p>
            <a:pPr algn="ctr"/>
            <a:r>
              <a:rPr lang="en-US" sz="3600" i="1" dirty="0">
                <a:latin typeface="Times New Roman" panose="02020603050405020304" pitchFamily="18" charset="0"/>
                <a:cs typeface="Times New Roman" panose="02020603050405020304" pitchFamily="18" charset="0"/>
              </a:rPr>
              <a:t>humble acceptance of that which is God’s will. </a:t>
            </a:r>
          </a:p>
          <a:p>
            <a:pPr algn="ctr"/>
            <a:r>
              <a:rPr lang="en-US" sz="3600" i="1" dirty="0">
                <a:latin typeface="Times New Roman" panose="02020603050405020304" pitchFamily="18" charset="0"/>
                <a:cs typeface="Times New Roman" panose="02020603050405020304" pitchFamily="18" charset="0"/>
              </a:rPr>
              <a:t>Sometimes God’s will is deliverance from the adversity; sometimes it is the provision of grace to accept the adversity. </a:t>
            </a:r>
          </a:p>
          <a:p>
            <a:pPr algn="ctr"/>
            <a:r>
              <a:rPr lang="en-US" sz="3600" b="1" i="1" dirty="0">
                <a:latin typeface="Times New Roman" panose="02020603050405020304" pitchFamily="18" charset="0"/>
                <a:cs typeface="Times New Roman" panose="02020603050405020304" pitchFamily="18" charset="0"/>
              </a:rPr>
              <a:t>Trusting God for the grace to accept adversity is as much an act of faith as is trusting Him for deliverance from it.</a:t>
            </a:r>
          </a:p>
          <a:p>
            <a:pPr algn="ctr"/>
            <a:r>
              <a:rPr lang="en-US" sz="3600" dirty="0">
                <a:latin typeface="Times New Roman" panose="02020603050405020304" pitchFamily="18" charset="0"/>
                <a:cs typeface="Times New Roman" panose="02020603050405020304" pitchFamily="18" charset="0"/>
              </a:rPr>
              <a:t>(Bridges, pp. 217-218, with emphasis)</a:t>
            </a:r>
          </a:p>
        </p:txBody>
      </p:sp>
    </p:spTree>
    <p:extLst>
      <p:ext uri="{BB962C8B-B14F-4D97-AF65-F5344CB8AC3E}">
        <p14:creationId xmlns:p14="http://schemas.microsoft.com/office/powerpoint/2010/main" val="10472938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51C91-195C-D43E-A0AE-C0544E1BEA3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D2473C4-27F6-D990-BBAA-B3A00343D426}"/>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Seeking God’s Glory</a:t>
            </a:r>
          </a:p>
        </p:txBody>
      </p:sp>
      <p:sp>
        <p:nvSpPr>
          <p:cNvPr id="6" name="TextBox 5">
            <a:extLst>
              <a:ext uri="{FF2B5EF4-FFF2-40B4-BE49-F238E27FC236}">
                <a16:creationId xmlns:a16="http://schemas.microsoft.com/office/drawing/2014/main" id="{A6F759B4-8FA1-C6B0-090C-88D52580C616}"/>
              </a:ext>
            </a:extLst>
          </p:cNvPr>
          <p:cNvSpPr txBox="1"/>
          <p:nvPr/>
        </p:nvSpPr>
        <p:spPr>
          <a:xfrm>
            <a:off x="0" y="879867"/>
            <a:ext cx="12192000" cy="2862322"/>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“…according to my earnest expectation and hope, that I will not be put to shame in anything, but that with all boldness, </a:t>
            </a:r>
          </a:p>
          <a:p>
            <a:pPr algn="ctr"/>
            <a:r>
              <a:rPr lang="en-US" sz="3600" dirty="0">
                <a:solidFill>
                  <a:srgbClr val="C00000"/>
                </a:solidFill>
                <a:latin typeface="Times New Roman" panose="02020603050405020304" pitchFamily="18" charset="0"/>
                <a:cs typeface="Times New Roman" panose="02020603050405020304" pitchFamily="18" charset="0"/>
              </a:rPr>
              <a:t>Christ will even now, as always, be magnified in my body, whether by life or by death.” </a:t>
            </a:r>
          </a:p>
          <a:p>
            <a:pPr algn="ctr"/>
            <a:r>
              <a:rPr lang="en-US" sz="3600" dirty="0">
                <a:latin typeface="Times New Roman" panose="02020603050405020304" pitchFamily="18" charset="0"/>
                <a:cs typeface="Times New Roman" panose="02020603050405020304" pitchFamily="18" charset="0"/>
              </a:rPr>
              <a:t>(Paul, Philippians 1:20, LSB)</a:t>
            </a:r>
          </a:p>
        </p:txBody>
      </p:sp>
      <p:sp>
        <p:nvSpPr>
          <p:cNvPr id="2" name="TextBox 1">
            <a:extLst>
              <a:ext uri="{FF2B5EF4-FFF2-40B4-BE49-F238E27FC236}">
                <a16:creationId xmlns:a16="http://schemas.microsoft.com/office/drawing/2014/main" id="{A469444D-15B0-D259-6243-2D63E5813010}"/>
              </a:ext>
            </a:extLst>
          </p:cNvPr>
          <p:cNvSpPr txBox="1"/>
          <p:nvPr/>
        </p:nvSpPr>
        <p:spPr>
          <a:xfrm>
            <a:off x="0" y="3978121"/>
            <a:ext cx="12192000"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““Cease striving and know that I am God; </a:t>
            </a:r>
          </a:p>
          <a:p>
            <a:pPr algn="ctr"/>
            <a:r>
              <a:rPr lang="en-US" sz="3600" dirty="0">
                <a:solidFill>
                  <a:srgbClr val="C00000"/>
                </a:solidFill>
                <a:latin typeface="Times New Roman" panose="02020603050405020304" pitchFamily="18" charset="0"/>
                <a:cs typeface="Times New Roman" panose="02020603050405020304" pitchFamily="18" charset="0"/>
              </a:rPr>
              <a:t>I will be exalted among the nations, </a:t>
            </a:r>
          </a:p>
          <a:p>
            <a:pPr algn="ctr"/>
            <a:r>
              <a:rPr lang="en-US" sz="3600" dirty="0">
                <a:solidFill>
                  <a:srgbClr val="C00000"/>
                </a:solidFill>
                <a:latin typeface="Times New Roman" panose="02020603050405020304" pitchFamily="18" charset="0"/>
                <a:cs typeface="Times New Roman" panose="02020603050405020304" pitchFamily="18" charset="0"/>
              </a:rPr>
              <a:t>I will be exalted in the earth.”” </a:t>
            </a:r>
          </a:p>
          <a:p>
            <a:pPr algn="ctr"/>
            <a:r>
              <a:rPr lang="en-US" sz="3600" dirty="0">
                <a:latin typeface="Times New Roman" panose="02020603050405020304" pitchFamily="18" charset="0"/>
                <a:cs typeface="Times New Roman" panose="02020603050405020304" pitchFamily="18" charset="0"/>
              </a:rPr>
              <a:t>(Psalms 46:10, LSB)</a:t>
            </a:r>
          </a:p>
        </p:txBody>
      </p:sp>
    </p:spTree>
    <p:extLst>
      <p:ext uri="{BB962C8B-B14F-4D97-AF65-F5344CB8AC3E}">
        <p14:creationId xmlns:p14="http://schemas.microsoft.com/office/powerpoint/2010/main" val="12602578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2538979-B8BA-234C-9921-986FABA07CB7}"/>
              </a:ext>
            </a:extLst>
          </p:cNvPr>
          <p:cNvSpPr txBox="1"/>
          <p:nvPr/>
        </p:nvSpPr>
        <p:spPr>
          <a:xfrm>
            <a:off x="0" y="596023"/>
            <a:ext cx="12057681" cy="1754326"/>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“in everything give thanks, </a:t>
            </a:r>
          </a:p>
          <a:p>
            <a:pPr algn="ctr"/>
            <a:r>
              <a:rPr lang="en-US" sz="3600" dirty="0">
                <a:solidFill>
                  <a:srgbClr val="C00000"/>
                </a:solidFill>
                <a:latin typeface="Times New Roman" panose="02020603050405020304" pitchFamily="18" charset="0"/>
                <a:cs typeface="Times New Roman" panose="02020603050405020304" pitchFamily="18" charset="0"/>
              </a:rPr>
              <a:t>for this is God’s will for you in Christ Jesus.” </a:t>
            </a:r>
          </a:p>
          <a:p>
            <a:pPr algn="ctr"/>
            <a:r>
              <a:rPr lang="en-US" sz="3600" dirty="0">
                <a:latin typeface="Times New Roman" panose="02020603050405020304" pitchFamily="18" charset="0"/>
                <a:cs typeface="Times New Roman" panose="02020603050405020304" pitchFamily="18" charset="0"/>
              </a:rPr>
              <a:t>(1 Thessalonians 5:18, LSB)</a:t>
            </a:r>
          </a:p>
        </p:txBody>
      </p:sp>
      <p:sp>
        <p:nvSpPr>
          <p:cNvPr id="2" name="TextBox 1">
            <a:extLst>
              <a:ext uri="{FF2B5EF4-FFF2-40B4-BE49-F238E27FC236}">
                <a16:creationId xmlns:a16="http://schemas.microsoft.com/office/drawing/2014/main" id="{52BE989D-8BF7-1413-3844-5645156E49C7}"/>
              </a:ext>
            </a:extLst>
          </p:cNvPr>
          <p:cNvSpPr txBox="1"/>
          <p:nvPr/>
        </p:nvSpPr>
        <p:spPr>
          <a:xfrm>
            <a:off x="-1" y="3263022"/>
            <a:ext cx="12057681"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“For even though they knew God, they did not glorify Him as God or give thanks, but they became futile in their thoughts, and their foolish heart was darkened.” </a:t>
            </a:r>
          </a:p>
          <a:p>
            <a:pPr algn="ctr"/>
            <a:r>
              <a:rPr lang="en-US" sz="3600" dirty="0">
                <a:latin typeface="Times New Roman" panose="02020603050405020304" pitchFamily="18" charset="0"/>
                <a:cs typeface="Times New Roman" panose="02020603050405020304" pitchFamily="18" charset="0"/>
              </a:rPr>
              <a:t>(Romans 1:21, LSB)</a:t>
            </a:r>
          </a:p>
        </p:txBody>
      </p:sp>
    </p:spTree>
    <p:extLst>
      <p:ext uri="{BB962C8B-B14F-4D97-AF65-F5344CB8AC3E}">
        <p14:creationId xmlns:p14="http://schemas.microsoft.com/office/powerpoint/2010/main" val="19093228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74A01-9775-78B9-FC7B-F029EFDDE8A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D9D2D0F-75FF-2807-8F2E-C66583CFB1F1}"/>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Can You </a:t>
            </a:r>
            <a:r>
              <a:rPr lang="en-US" sz="4400" b="1" u="sng" dirty="0">
                <a:latin typeface="Times New Roman" panose="02020603050405020304" pitchFamily="18" charset="0"/>
                <a:cs typeface="Times New Roman" panose="02020603050405020304" pitchFamily="18" charset="0"/>
              </a:rPr>
              <a:t>Trust</a:t>
            </a:r>
            <a:r>
              <a:rPr lang="en-US" sz="4400" b="1" dirty="0">
                <a:latin typeface="Times New Roman" panose="02020603050405020304" pitchFamily="18" charset="0"/>
                <a:cs typeface="Times New Roman" panose="02020603050405020304" pitchFamily="18" charset="0"/>
              </a:rPr>
              <a:t> God?</a:t>
            </a:r>
          </a:p>
        </p:txBody>
      </p:sp>
      <p:sp>
        <p:nvSpPr>
          <p:cNvPr id="6" name="TextBox 5">
            <a:extLst>
              <a:ext uri="{FF2B5EF4-FFF2-40B4-BE49-F238E27FC236}">
                <a16:creationId xmlns:a16="http://schemas.microsoft.com/office/drawing/2014/main" id="{71B196D2-5FC0-51BB-10BE-E6FCF6AC8CB1}"/>
              </a:ext>
            </a:extLst>
          </p:cNvPr>
          <p:cNvSpPr txBox="1"/>
          <p:nvPr/>
        </p:nvSpPr>
        <p:spPr>
          <a:xfrm>
            <a:off x="0" y="1443841"/>
            <a:ext cx="12192000" cy="3416320"/>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““For I proclaim the name of Yahweh; </a:t>
            </a:r>
          </a:p>
          <a:p>
            <a:pPr algn="ctr"/>
            <a:r>
              <a:rPr lang="en-US" sz="3600" dirty="0">
                <a:solidFill>
                  <a:srgbClr val="C00000"/>
                </a:solidFill>
                <a:latin typeface="Times New Roman" panose="02020603050405020304" pitchFamily="18" charset="0"/>
                <a:cs typeface="Times New Roman" panose="02020603050405020304" pitchFamily="18" charset="0"/>
              </a:rPr>
              <a:t>Ascribe greatness to our God! </a:t>
            </a:r>
          </a:p>
          <a:p>
            <a:pPr algn="ctr"/>
            <a:r>
              <a:rPr lang="en-US" sz="3600" dirty="0">
                <a:solidFill>
                  <a:srgbClr val="C00000"/>
                </a:solidFill>
                <a:latin typeface="Times New Roman" panose="02020603050405020304" pitchFamily="18" charset="0"/>
                <a:cs typeface="Times New Roman" panose="02020603050405020304" pitchFamily="18" charset="0"/>
              </a:rPr>
              <a:t>“The Rock! His work is perfect, For all His ways are just; </a:t>
            </a:r>
          </a:p>
          <a:p>
            <a:pPr algn="ctr"/>
            <a:r>
              <a:rPr lang="en-US" sz="3600" dirty="0">
                <a:solidFill>
                  <a:srgbClr val="C00000"/>
                </a:solidFill>
                <a:latin typeface="Times New Roman" panose="02020603050405020304" pitchFamily="18" charset="0"/>
                <a:cs typeface="Times New Roman" panose="02020603050405020304" pitchFamily="18" charset="0"/>
              </a:rPr>
              <a:t>A God of faithfulness and without injustice, </a:t>
            </a:r>
          </a:p>
          <a:p>
            <a:pPr algn="ctr"/>
            <a:r>
              <a:rPr lang="en-US" sz="3600" dirty="0">
                <a:solidFill>
                  <a:srgbClr val="C00000"/>
                </a:solidFill>
                <a:latin typeface="Times New Roman" panose="02020603050405020304" pitchFamily="18" charset="0"/>
                <a:cs typeface="Times New Roman" panose="02020603050405020304" pitchFamily="18" charset="0"/>
              </a:rPr>
              <a:t>Righteous and upright is He.” </a:t>
            </a:r>
          </a:p>
          <a:p>
            <a:pPr algn="ctr"/>
            <a:r>
              <a:rPr lang="en-US" sz="3600" dirty="0">
                <a:latin typeface="Times New Roman" panose="02020603050405020304" pitchFamily="18" charset="0"/>
                <a:cs typeface="Times New Roman" panose="02020603050405020304" pitchFamily="18" charset="0"/>
              </a:rPr>
              <a:t>(Deuteronomy 32:3-4, LSB)</a:t>
            </a:r>
          </a:p>
        </p:txBody>
      </p:sp>
    </p:spTree>
    <p:extLst>
      <p:ext uri="{BB962C8B-B14F-4D97-AF65-F5344CB8AC3E}">
        <p14:creationId xmlns:p14="http://schemas.microsoft.com/office/powerpoint/2010/main" val="33357287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C9C0D-9AEA-42DE-4A6E-8486D7D399C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D9DA8F2-FEC0-6216-2434-0DF05D82E33F}"/>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Can You </a:t>
            </a:r>
            <a:r>
              <a:rPr lang="en-US" sz="4400" b="1" u="sng" dirty="0">
                <a:latin typeface="Times New Roman" panose="02020603050405020304" pitchFamily="18" charset="0"/>
                <a:cs typeface="Times New Roman" panose="02020603050405020304" pitchFamily="18" charset="0"/>
              </a:rPr>
              <a:t>Trust</a:t>
            </a:r>
            <a:r>
              <a:rPr lang="en-US" sz="4400" b="1" dirty="0">
                <a:latin typeface="Times New Roman" panose="02020603050405020304" pitchFamily="18" charset="0"/>
                <a:cs typeface="Times New Roman" panose="02020603050405020304" pitchFamily="18" charset="0"/>
              </a:rPr>
              <a:t> God?</a:t>
            </a:r>
          </a:p>
        </p:txBody>
      </p:sp>
      <p:sp>
        <p:nvSpPr>
          <p:cNvPr id="6" name="TextBox 5">
            <a:extLst>
              <a:ext uri="{FF2B5EF4-FFF2-40B4-BE49-F238E27FC236}">
                <a16:creationId xmlns:a16="http://schemas.microsoft.com/office/drawing/2014/main" id="{68B08A28-DA0C-43CD-FACF-835004C48821}"/>
              </a:ext>
            </a:extLst>
          </p:cNvPr>
          <p:cNvSpPr txBox="1"/>
          <p:nvPr/>
        </p:nvSpPr>
        <p:spPr>
          <a:xfrm>
            <a:off x="0" y="1745384"/>
            <a:ext cx="12192000" cy="3970318"/>
          </a:xfrm>
          <a:prstGeom prst="rect">
            <a:avLst/>
          </a:prstGeom>
          <a:noFill/>
        </p:spPr>
        <p:txBody>
          <a:bodyPr wrap="square" rtlCol="0">
            <a:spAutoFit/>
          </a:bodyPr>
          <a:lstStyle/>
          <a:p>
            <a:pPr algn="ctr"/>
            <a:r>
              <a:rPr lang="en-US" sz="3600" i="1" dirty="0">
                <a:latin typeface="Times New Roman" panose="02020603050405020304" pitchFamily="18" charset="0"/>
                <a:cs typeface="Times New Roman" panose="02020603050405020304" pitchFamily="18" charset="0"/>
              </a:rPr>
              <a:t>We have seen that God is trustworthy. He is absolutely sovereign over every event in the universe, and He exercises that sovereignty in an infinitely wise and loving way for our good. In that sense we have answered the main question raised by this book. You can trust God. He will never fail you nor forsake you.</a:t>
            </a:r>
          </a:p>
          <a:p>
            <a:pPr algn="ctr"/>
            <a:endParaRPr lang="en-US" sz="3600" dirty="0">
              <a:latin typeface="Times New Roman" panose="02020603050405020304" pitchFamily="18" charset="0"/>
              <a:cs typeface="Times New Roman" panose="02020603050405020304" pitchFamily="18" charset="0"/>
            </a:endParaRPr>
          </a:p>
          <a:p>
            <a:pPr algn="ctr"/>
            <a:r>
              <a:rPr lang="en-US" sz="3600" dirty="0">
                <a:latin typeface="Times New Roman" panose="02020603050405020304" pitchFamily="18" charset="0"/>
                <a:cs typeface="Times New Roman" panose="02020603050405020304" pitchFamily="18" charset="0"/>
              </a:rPr>
              <a:t>(Bridges, p. 219)</a:t>
            </a:r>
          </a:p>
        </p:txBody>
      </p:sp>
    </p:spTree>
    <p:extLst>
      <p:ext uri="{BB962C8B-B14F-4D97-AF65-F5344CB8AC3E}">
        <p14:creationId xmlns:p14="http://schemas.microsoft.com/office/powerpoint/2010/main" val="36945689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1584B-A9A6-F239-777D-A21D94AE25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57963E5-8C1B-0049-74EF-EA8D690C906A}"/>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Can </a:t>
            </a:r>
            <a:r>
              <a:rPr lang="en-US" sz="4400" b="1" u="sng" dirty="0">
                <a:latin typeface="Times New Roman" panose="02020603050405020304" pitchFamily="18" charset="0"/>
                <a:cs typeface="Times New Roman" panose="02020603050405020304" pitchFamily="18" charset="0"/>
              </a:rPr>
              <a:t>You</a:t>
            </a:r>
            <a:r>
              <a:rPr lang="en-US" sz="4400" b="1" dirty="0">
                <a:latin typeface="Times New Roman" panose="02020603050405020304" pitchFamily="18" charset="0"/>
                <a:cs typeface="Times New Roman" panose="02020603050405020304" pitchFamily="18" charset="0"/>
              </a:rPr>
              <a:t> Trust God?</a:t>
            </a:r>
          </a:p>
        </p:txBody>
      </p:sp>
      <p:sp>
        <p:nvSpPr>
          <p:cNvPr id="6" name="TextBox 5">
            <a:extLst>
              <a:ext uri="{FF2B5EF4-FFF2-40B4-BE49-F238E27FC236}">
                <a16:creationId xmlns:a16="http://schemas.microsoft.com/office/drawing/2014/main" id="{05961912-C40B-B794-C310-A601DE7059E1}"/>
              </a:ext>
            </a:extLst>
          </p:cNvPr>
          <p:cNvSpPr txBox="1"/>
          <p:nvPr/>
        </p:nvSpPr>
        <p:spPr>
          <a:xfrm>
            <a:off x="0" y="929596"/>
            <a:ext cx="12192000" cy="2862322"/>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“By awesome deeds You answer us in righteousness, </a:t>
            </a:r>
          </a:p>
          <a:p>
            <a:pPr algn="ctr"/>
            <a:r>
              <a:rPr lang="en-US" sz="3600" dirty="0">
                <a:solidFill>
                  <a:srgbClr val="C00000"/>
                </a:solidFill>
                <a:latin typeface="Times New Roman" panose="02020603050405020304" pitchFamily="18" charset="0"/>
                <a:cs typeface="Times New Roman" panose="02020603050405020304" pitchFamily="18" charset="0"/>
              </a:rPr>
              <a:t>O God of our salvation, </a:t>
            </a:r>
          </a:p>
          <a:p>
            <a:pPr algn="ctr"/>
            <a:r>
              <a:rPr lang="en-US" sz="3600" dirty="0">
                <a:solidFill>
                  <a:srgbClr val="C00000"/>
                </a:solidFill>
                <a:latin typeface="Times New Roman" panose="02020603050405020304" pitchFamily="18" charset="0"/>
                <a:cs typeface="Times New Roman" panose="02020603050405020304" pitchFamily="18" charset="0"/>
              </a:rPr>
              <a:t>You who are the trust of all the ends of the earth </a:t>
            </a:r>
          </a:p>
          <a:p>
            <a:pPr algn="ctr"/>
            <a:r>
              <a:rPr lang="en-US" sz="3600" dirty="0">
                <a:solidFill>
                  <a:srgbClr val="C00000"/>
                </a:solidFill>
                <a:latin typeface="Times New Roman" panose="02020603050405020304" pitchFamily="18" charset="0"/>
                <a:cs typeface="Times New Roman" panose="02020603050405020304" pitchFamily="18" charset="0"/>
              </a:rPr>
              <a:t>and of the farthest sea;” </a:t>
            </a:r>
          </a:p>
          <a:p>
            <a:pPr algn="ctr"/>
            <a:r>
              <a:rPr lang="en-US" sz="3600" dirty="0">
                <a:latin typeface="Times New Roman" panose="02020603050405020304" pitchFamily="18" charset="0"/>
                <a:cs typeface="Times New Roman" panose="02020603050405020304" pitchFamily="18" charset="0"/>
              </a:rPr>
              <a:t>(Psalms 65:5, NAS95)</a:t>
            </a:r>
          </a:p>
        </p:txBody>
      </p:sp>
      <p:sp>
        <p:nvSpPr>
          <p:cNvPr id="2" name="TextBox 1">
            <a:extLst>
              <a:ext uri="{FF2B5EF4-FFF2-40B4-BE49-F238E27FC236}">
                <a16:creationId xmlns:a16="http://schemas.microsoft.com/office/drawing/2014/main" id="{4A6BC079-A39F-8FD1-F719-C75C3EE0661D}"/>
              </a:ext>
            </a:extLst>
          </p:cNvPr>
          <p:cNvSpPr txBox="1"/>
          <p:nvPr/>
        </p:nvSpPr>
        <p:spPr>
          <a:xfrm>
            <a:off x="0" y="4256873"/>
            <a:ext cx="12192000" cy="1754326"/>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““Blessed is the man who trusts in Yahweh </a:t>
            </a:r>
          </a:p>
          <a:p>
            <a:pPr algn="ctr"/>
            <a:r>
              <a:rPr lang="en-US" sz="3600" dirty="0">
                <a:solidFill>
                  <a:srgbClr val="C00000"/>
                </a:solidFill>
                <a:latin typeface="Times New Roman" panose="02020603050405020304" pitchFamily="18" charset="0"/>
                <a:cs typeface="Times New Roman" panose="02020603050405020304" pitchFamily="18" charset="0"/>
              </a:rPr>
              <a:t>And whose trust is Yahweh.” </a:t>
            </a:r>
          </a:p>
          <a:p>
            <a:pPr algn="ctr"/>
            <a:r>
              <a:rPr lang="en-US" sz="3600" dirty="0">
                <a:latin typeface="Times New Roman" panose="02020603050405020304" pitchFamily="18" charset="0"/>
                <a:cs typeface="Times New Roman" panose="02020603050405020304" pitchFamily="18" charset="0"/>
              </a:rPr>
              <a:t>(Jeremiah 17:7, LSB)</a:t>
            </a:r>
          </a:p>
        </p:txBody>
      </p:sp>
    </p:spTree>
    <p:extLst>
      <p:ext uri="{BB962C8B-B14F-4D97-AF65-F5344CB8AC3E}">
        <p14:creationId xmlns:p14="http://schemas.microsoft.com/office/powerpoint/2010/main" val="15414297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0C69D-CB29-3045-3689-E8D980177B5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00E4865-EFBC-42A0-2F8B-3F5F6EE04722}"/>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Can </a:t>
            </a:r>
            <a:r>
              <a:rPr lang="en-US" sz="4400" b="1" u="sng" dirty="0">
                <a:latin typeface="Times New Roman" panose="02020603050405020304" pitchFamily="18" charset="0"/>
                <a:cs typeface="Times New Roman" panose="02020603050405020304" pitchFamily="18" charset="0"/>
              </a:rPr>
              <a:t>You</a:t>
            </a:r>
            <a:r>
              <a:rPr lang="en-US" sz="4400" b="1" dirty="0">
                <a:latin typeface="Times New Roman" panose="02020603050405020304" pitchFamily="18" charset="0"/>
                <a:cs typeface="Times New Roman" panose="02020603050405020304" pitchFamily="18" charset="0"/>
              </a:rPr>
              <a:t> Trust God?</a:t>
            </a:r>
          </a:p>
        </p:txBody>
      </p:sp>
      <p:sp>
        <p:nvSpPr>
          <p:cNvPr id="6" name="TextBox 5">
            <a:extLst>
              <a:ext uri="{FF2B5EF4-FFF2-40B4-BE49-F238E27FC236}">
                <a16:creationId xmlns:a16="http://schemas.microsoft.com/office/drawing/2014/main" id="{394132DB-C9D7-5170-A0E6-16DDEDB3414B}"/>
              </a:ext>
            </a:extLst>
          </p:cNvPr>
          <p:cNvSpPr txBox="1"/>
          <p:nvPr/>
        </p:nvSpPr>
        <p:spPr>
          <a:xfrm>
            <a:off x="0" y="929596"/>
            <a:ext cx="12192000" cy="5693866"/>
          </a:xfrm>
          <a:prstGeom prst="rect">
            <a:avLst/>
          </a:prstGeom>
          <a:noFill/>
        </p:spPr>
        <p:txBody>
          <a:bodyPr wrap="square" rtlCol="0">
            <a:spAutoFit/>
          </a:bodyPr>
          <a:lstStyle/>
          <a:p>
            <a:pPr algn="ctr"/>
            <a:r>
              <a:rPr lang="en-US" sz="2800" i="1" dirty="0">
                <a:latin typeface="Times New Roman" panose="02020603050405020304" pitchFamily="18" charset="0"/>
                <a:cs typeface="Times New Roman" panose="02020603050405020304" pitchFamily="18" charset="0"/>
              </a:rPr>
              <a:t>Can you trust God? Is your total relationship with God one on which you can build a bulwark of trust against the attacks of adversity? </a:t>
            </a:r>
            <a:r>
              <a:rPr lang="en-US" sz="2800" b="1" i="1" dirty="0">
                <a:latin typeface="Times New Roman" panose="02020603050405020304" pitchFamily="18" charset="0"/>
                <a:cs typeface="Times New Roman" panose="02020603050405020304" pitchFamily="18" charset="0"/>
              </a:rPr>
              <a:t>You cannot trust God in isolation from all other areas of your life. To grow in your ability to trust God in times of adversity, you must first lay a solid foundation of a daily personal relationship with Him. </a:t>
            </a:r>
            <a:r>
              <a:rPr lang="en-US" sz="2800" i="1" dirty="0">
                <a:latin typeface="Times New Roman" panose="02020603050405020304" pitchFamily="18" charset="0"/>
                <a:cs typeface="Times New Roman" panose="02020603050405020304" pitchFamily="18" charset="0"/>
              </a:rPr>
              <a:t>Only as you know Him intimately and seek to obey Him completely will you be able to establish a trust relationship with God. And then, to that foundation of a life lived in communion with God, we must add what we have learned about God in this book—about His sovereignty, wisdom, and love. </a:t>
            </a:r>
            <a:r>
              <a:rPr lang="en-US" sz="2800" b="1" i="1" dirty="0">
                <a:latin typeface="Times New Roman" panose="02020603050405020304" pitchFamily="18" charset="0"/>
                <a:cs typeface="Times New Roman" panose="02020603050405020304" pitchFamily="18" charset="0"/>
              </a:rPr>
              <a:t>We must lay hold of these great truths in the little trials as well as the major calamities of life. </a:t>
            </a:r>
            <a:r>
              <a:rPr lang="en-US" sz="2800" i="1" dirty="0">
                <a:latin typeface="Times New Roman" panose="02020603050405020304" pitchFamily="18" charset="0"/>
                <a:cs typeface="Times New Roman" panose="02020603050405020304" pitchFamily="18" charset="0"/>
              </a:rPr>
              <a:t>As we do this in dependence upon the enabling power of His Holy Spirit, we will be able more and more to say, “I can trust God.”</a:t>
            </a:r>
          </a:p>
          <a:p>
            <a:pPr algn="ct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(Bridges, Jerry, pp. 219-220, with emphasis)</a:t>
            </a:r>
          </a:p>
        </p:txBody>
      </p:sp>
    </p:spTree>
    <p:extLst>
      <p:ext uri="{BB962C8B-B14F-4D97-AF65-F5344CB8AC3E}">
        <p14:creationId xmlns:p14="http://schemas.microsoft.com/office/powerpoint/2010/main" val="18519244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001579-2213-424E-BB36-4A9B2F230B04}"/>
              </a:ext>
            </a:extLst>
          </p:cNvPr>
          <p:cNvSpPr txBox="1"/>
          <p:nvPr/>
        </p:nvSpPr>
        <p:spPr>
          <a:xfrm>
            <a:off x="0" y="2474258"/>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Questions &amp; Application</a:t>
            </a:r>
          </a:p>
        </p:txBody>
      </p:sp>
    </p:spTree>
    <p:extLst>
      <p:ext uri="{BB962C8B-B14F-4D97-AF65-F5344CB8AC3E}">
        <p14:creationId xmlns:p14="http://schemas.microsoft.com/office/powerpoint/2010/main" val="23708472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C4C56-13BD-E726-497D-A391EB0F8798}"/>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FEC6780D-5878-1F4E-4D4E-73A92BF262BB}"/>
              </a:ext>
            </a:extLst>
          </p:cNvPr>
          <p:cNvSpPr txBox="1"/>
          <p:nvPr/>
        </p:nvSpPr>
        <p:spPr>
          <a:xfrm>
            <a:off x="0" y="1716611"/>
            <a:ext cx="12192000" cy="2862322"/>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“Therefore as you received Christ Jesus the Lord, so walk in Him, having been firmly rooted and being built up in Him, and having been established in your faith—just as you were instructed—and abounding with thanksgiving.” </a:t>
            </a:r>
          </a:p>
          <a:p>
            <a:pPr algn="ctr"/>
            <a:r>
              <a:rPr lang="en-US" sz="3600" dirty="0">
                <a:latin typeface="Times New Roman" panose="02020603050405020304" pitchFamily="18" charset="0"/>
                <a:cs typeface="Times New Roman" panose="02020603050405020304" pitchFamily="18" charset="0"/>
              </a:rPr>
              <a:t>(Colossians 2:6-7, LSB)</a:t>
            </a:r>
          </a:p>
        </p:txBody>
      </p:sp>
    </p:spTree>
    <p:extLst>
      <p:ext uri="{BB962C8B-B14F-4D97-AF65-F5344CB8AC3E}">
        <p14:creationId xmlns:p14="http://schemas.microsoft.com/office/powerpoint/2010/main" val="131926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001579-2213-424E-BB36-4A9B2F230B04}"/>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Review of Our Journey</a:t>
            </a:r>
            <a:endParaRPr lang="en-US" sz="48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2538979-B8BA-234C-9921-986FABA07CB7}"/>
              </a:ext>
            </a:extLst>
          </p:cNvPr>
          <p:cNvSpPr txBox="1"/>
          <p:nvPr/>
        </p:nvSpPr>
        <p:spPr>
          <a:xfrm>
            <a:off x="0" y="1130077"/>
            <a:ext cx="6096000" cy="5262979"/>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1: Can You Trust God?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2: Is God in Control?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3: The Sovereignty of God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4: God’s Sovereignty Over People</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5: God’s Rule Over the Nations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6: God’s Power over Nature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7: God’s Sovereignty and Our Responsibility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8: The Wisdom of God Chapter</a:t>
            </a:r>
          </a:p>
        </p:txBody>
      </p:sp>
      <p:sp>
        <p:nvSpPr>
          <p:cNvPr id="2" name="TextBox 1">
            <a:extLst>
              <a:ext uri="{FF2B5EF4-FFF2-40B4-BE49-F238E27FC236}">
                <a16:creationId xmlns:a16="http://schemas.microsoft.com/office/drawing/2014/main" id="{D61D4F8C-58C0-C61D-B06C-F495519CFE06}"/>
              </a:ext>
            </a:extLst>
          </p:cNvPr>
          <p:cNvSpPr txBox="1"/>
          <p:nvPr/>
        </p:nvSpPr>
        <p:spPr>
          <a:xfrm>
            <a:off x="6096000" y="1130076"/>
            <a:ext cx="6096000" cy="3539430"/>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9: Knowing God’s Love</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10: Experiencing God’s Love</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11: Trusting God for Who You Are</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12: Growing Through Adversity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13: Choosing to Trust God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Chapter 14: Giving Thanks Always</a:t>
            </a:r>
          </a:p>
        </p:txBody>
      </p:sp>
    </p:spTree>
    <p:extLst>
      <p:ext uri="{BB962C8B-B14F-4D97-AF65-F5344CB8AC3E}">
        <p14:creationId xmlns:p14="http://schemas.microsoft.com/office/powerpoint/2010/main" val="2098157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3F3F1-0B94-1FC2-E0F1-1A2D58EE4DC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8401367-214C-404B-0445-670D44E98A66}"/>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Giving Thanks Always</a:t>
            </a:r>
            <a:endParaRPr lang="en-US" sz="48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5C17134-6F47-0EF2-1E5C-6FECDF04889A}"/>
              </a:ext>
            </a:extLst>
          </p:cNvPr>
          <p:cNvSpPr txBox="1"/>
          <p:nvPr/>
        </p:nvSpPr>
        <p:spPr>
          <a:xfrm>
            <a:off x="0" y="1130077"/>
            <a:ext cx="12192000" cy="5078313"/>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Our Chief End: God’s Glory</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Thanksgiving</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Worship</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Humility</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Forgiveness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Prayer for Deliverance</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Seeking God’s Glory</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Can You Trust God?</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Questions &amp; Application</a:t>
            </a:r>
          </a:p>
        </p:txBody>
      </p:sp>
    </p:spTree>
    <p:extLst>
      <p:ext uri="{BB962C8B-B14F-4D97-AF65-F5344CB8AC3E}">
        <p14:creationId xmlns:p14="http://schemas.microsoft.com/office/powerpoint/2010/main" val="37838834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F8EE8-DDC9-842B-F86F-861CB6060C6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8494831-A222-3808-5A13-F3F47719AC07}"/>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Our Chief End: God’s Glory</a:t>
            </a:r>
          </a:p>
        </p:txBody>
      </p:sp>
      <p:sp>
        <p:nvSpPr>
          <p:cNvPr id="6" name="TextBox 5">
            <a:extLst>
              <a:ext uri="{FF2B5EF4-FFF2-40B4-BE49-F238E27FC236}">
                <a16:creationId xmlns:a16="http://schemas.microsoft.com/office/drawing/2014/main" id="{1AFBB8F3-78D0-8FD4-C187-BA909B9603D7}"/>
              </a:ext>
            </a:extLst>
          </p:cNvPr>
          <p:cNvSpPr txBox="1"/>
          <p:nvPr/>
        </p:nvSpPr>
        <p:spPr>
          <a:xfrm>
            <a:off x="0" y="769441"/>
            <a:ext cx="12192000" cy="5632311"/>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“A Psalm of Thanksgiving. </a:t>
            </a:r>
          </a:p>
          <a:p>
            <a:pPr algn="ctr"/>
            <a:r>
              <a:rPr lang="en-US" sz="3600" dirty="0">
                <a:solidFill>
                  <a:srgbClr val="C00000"/>
                </a:solidFill>
                <a:latin typeface="Times New Roman" panose="02020603050405020304" pitchFamily="18" charset="0"/>
                <a:cs typeface="Times New Roman" panose="02020603050405020304" pitchFamily="18" charset="0"/>
              </a:rPr>
              <a:t>Make a loud shout to Yahweh, all the earth. </a:t>
            </a:r>
          </a:p>
          <a:p>
            <a:pPr algn="ctr"/>
            <a:r>
              <a:rPr lang="en-US" sz="3600" dirty="0">
                <a:solidFill>
                  <a:srgbClr val="C00000"/>
                </a:solidFill>
                <a:latin typeface="Times New Roman" panose="02020603050405020304" pitchFamily="18" charset="0"/>
                <a:cs typeface="Times New Roman" panose="02020603050405020304" pitchFamily="18" charset="0"/>
              </a:rPr>
              <a:t>Serve Yahweh with gladness; Come before Him with joyful songs. Know that Yahweh, He is God; It is He who has made us, and not we ourselves; We are His people and the sheep of His pasture. Enter His gates with thanksgiving And His courts with praise. </a:t>
            </a:r>
            <a:r>
              <a:rPr lang="en-US" sz="3600" b="1" dirty="0">
                <a:solidFill>
                  <a:srgbClr val="C00000"/>
                </a:solidFill>
                <a:latin typeface="Times New Roman" panose="02020603050405020304" pitchFamily="18" charset="0"/>
                <a:cs typeface="Times New Roman" panose="02020603050405020304" pitchFamily="18" charset="0"/>
              </a:rPr>
              <a:t>Give thanks to Him, bless His name. </a:t>
            </a:r>
          </a:p>
          <a:p>
            <a:pPr algn="ctr"/>
            <a:r>
              <a:rPr lang="en-US" sz="3600" b="1" dirty="0">
                <a:solidFill>
                  <a:srgbClr val="C00000"/>
                </a:solidFill>
                <a:latin typeface="Times New Roman" panose="02020603050405020304" pitchFamily="18" charset="0"/>
                <a:cs typeface="Times New Roman" panose="02020603050405020304" pitchFamily="18" charset="0"/>
              </a:rPr>
              <a:t>For Yahweh is good</a:t>
            </a:r>
            <a:r>
              <a:rPr lang="en-US" sz="3600" dirty="0">
                <a:solidFill>
                  <a:srgbClr val="C00000"/>
                </a:solidFill>
                <a:latin typeface="Times New Roman" panose="02020603050405020304" pitchFamily="18" charset="0"/>
                <a:cs typeface="Times New Roman" panose="02020603050405020304" pitchFamily="18" charset="0"/>
              </a:rPr>
              <a:t>; His lovingkindness endures forever </a:t>
            </a:r>
          </a:p>
          <a:p>
            <a:pPr algn="ctr"/>
            <a:r>
              <a:rPr lang="en-US" sz="3600" dirty="0">
                <a:solidFill>
                  <a:srgbClr val="C00000"/>
                </a:solidFill>
                <a:latin typeface="Times New Roman" panose="02020603050405020304" pitchFamily="18" charset="0"/>
                <a:cs typeface="Times New Roman" panose="02020603050405020304" pitchFamily="18" charset="0"/>
              </a:rPr>
              <a:t>And His faithfulness, generation unto generation.” </a:t>
            </a:r>
          </a:p>
          <a:p>
            <a:pPr algn="ctr"/>
            <a:r>
              <a:rPr lang="en-US" sz="3600" dirty="0">
                <a:latin typeface="Times New Roman" panose="02020603050405020304" pitchFamily="18" charset="0"/>
                <a:cs typeface="Times New Roman" panose="02020603050405020304" pitchFamily="18" charset="0"/>
              </a:rPr>
              <a:t>(Psalms 100:1-5, LSB, with emphasis)</a:t>
            </a:r>
          </a:p>
        </p:txBody>
      </p:sp>
    </p:spTree>
    <p:extLst>
      <p:ext uri="{BB962C8B-B14F-4D97-AF65-F5344CB8AC3E}">
        <p14:creationId xmlns:p14="http://schemas.microsoft.com/office/powerpoint/2010/main" val="42611451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675B0-25EA-7378-6EA5-9E96E930896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3187815-09A4-E309-C546-94F0367BFD3C}"/>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Thanksgiving</a:t>
            </a:r>
          </a:p>
        </p:txBody>
      </p:sp>
      <p:sp>
        <p:nvSpPr>
          <p:cNvPr id="6" name="TextBox 5">
            <a:extLst>
              <a:ext uri="{FF2B5EF4-FFF2-40B4-BE49-F238E27FC236}">
                <a16:creationId xmlns:a16="http://schemas.microsoft.com/office/drawing/2014/main" id="{E738A3E5-25C4-817B-6233-F545FCC111F1}"/>
              </a:ext>
            </a:extLst>
          </p:cNvPr>
          <p:cNvSpPr txBox="1"/>
          <p:nvPr/>
        </p:nvSpPr>
        <p:spPr>
          <a:xfrm>
            <a:off x="0" y="810718"/>
            <a:ext cx="12192000" cy="1754326"/>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a:t>
            </a:r>
            <a:r>
              <a:rPr lang="en-US" sz="3600" b="1" dirty="0">
                <a:solidFill>
                  <a:srgbClr val="C00000"/>
                </a:solidFill>
                <a:latin typeface="Times New Roman" panose="02020603050405020304" pitchFamily="18" charset="0"/>
                <a:cs typeface="Times New Roman" panose="02020603050405020304" pitchFamily="18" charset="0"/>
              </a:rPr>
              <a:t>in everything </a:t>
            </a:r>
            <a:r>
              <a:rPr lang="en-US" sz="3600" dirty="0">
                <a:solidFill>
                  <a:srgbClr val="C00000"/>
                </a:solidFill>
                <a:latin typeface="Times New Roman" panose="02020603050405020304" pitchFamily="18" charset="0"/>
                <a:cs typeface="Times New Roman" panose="02020603050405020304" pitchFamily="18" charset="0"/>
              </a:rPr>
              <a:t>give thanks, </a:t>
            </a:r>
          </a:p>
          <a:p>
            <a:pPr algn="ctr"/>
            <a:r>
              <a:rPr lang="en-US" sz="3600" dirty="0">
                <a:solidFill>
                  <a:srgbClr val="C00000"/>
                </a:solidFill>
                <a:latin typeface="Times New Roman" panose="02020603050405020304" pitchFamily="18" charset="0"/>
                <a:cs typeface="Times New Roman" panose="02020603050405020304" pitchFamily="18" charset="0"/>
              </a:rPr>
              <a:t>for this is God’s will for you in Christ Jesus.” </a:t>
            </a:r>
          </a:p>
          <a:p>
            <a:pPr algn="ctr"/>
            <a:r>
              <a:rPr lang="en-US" sz="3600" dirty="0">
                <a:latin typeface="Times New Roman" panose="02020603050405020304" pitchFamily="18" charset="0"/>
                <a:cs typeface="Times New Roman" panose="02020603050405020304" pitchFamily="18" charset="0"/>
              </a:rPr>
              <a:t>(1 Thessalonians 5:18, LSB, with emphasis)</a:t>
            </a:r>
          </a:p>
        </p:txBody>
      </p:sp>
      <p:sp>
        <p:nvSpPr>
          <p:cNvPr id="3" name="TextBox 2">
            <a:extLst>
              <a:ext uri="{FF2B5EF4-FFF2-40B4-BE49-F238E27FC236}">
                <a16:creationId xmlns:a16="http://schemas.microsoft.com/office/drawing/2014/main" id="{9BC1C48E-BEF9-9200-2CF1-04F96EBC1B98}"/>
              </a:ext>
            </a:extLst>
          </p:cNvPr>
          <p:cNvSpPr txBox="1"/>
          <p:nvPr/>
        </p:nvSpPr>
        <p:spPr>
          <a:xfrm>
            <a:off x="0" y="5358697"/>
            <a:ext cx="12192000" cy="1200329"/>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Are we to be thankful merely </a:t>
            </a:r>
            <a:r>
              <a:rPr lang="en-US" sz="3600" u="sng" dirty="0">
                <a:latin typeface="Times New Roman" panose="02020603050405020304" pitchFamily="18" charset="0"/>
                <a:cs typeface="Times New Roman" panose="02020603050405020304" pitchFamily="18" charset="0"/>
              </a:rPr>
              <a:t>in</a:t>
            </a:r>
            <a:r>
              <a:rPr lang="en-US" sz="3600" dirty="0">
                <a:latin typeface="Times New Roman" panose="02020603050405020304" pitchFamily="18" charset="0"/>
                <a:cs typeface="Times New Roman" panose="02020603050405020304" pitchFamily="18" charset="0"/>
              </a:rPr>
              <a:t> all circumstances, or actually </a:t>
            </a:r>
            <a:r>
              <a:rPr lang="en-US" sz="3600" u="sng" dirty="0">
                <a:latin typeface="Times New Roman" panose="02020603050405020304" pitchFamily="18" charset="0"/>
                <a:cs typeface="Times New Roman" panose="02020603050405020304" pitchFamily="18" charset="0"/>
              </a:rPr>
              <a:t>for</a:t>
            </a:r>
            <a:r>
              <a:rPr lang="en-US" sz="3600" dirty="0">
                <a:latin typeface="Times New Roman" panose="02020603050405020304" pitchFamily="18" charset="0"/>
                <a:cs typeface="Times New Roman" panose="02020603050405020304" pitchFamily="18" charset="0"/>
              </a:rPr>
              <a:t> them?</a:t>
            </a:r>
          </a:p>
        </p:txBody>
      </p:sp>
      <p:sp>
        <p:nvSpPr>
          <p:cNvPr id="2" name="TextBox 1">
            <a:extLst>
              <a:ext uri="{FF2B5EF4-FFF2-40B4-BE49-F238E27FC236}">
                <a16:creationId xmlns:a16="http://schemas.microsoft.com/office/drawing/2014/main" id="{5EEAD07D-23A8-24C5-10D1-C40E71A4EA2A}"/>
              </a:ext>
            </a:extLst>
          </p:cNvPr>
          <p:cNvSpPr txBox="1"/>
          <p:nvPr/>
        </p:nvSpPr>
        <p:spPr>
          <a:xfrm>
            <a:off x="0" y="2749119"/>
            <a:ext cx="12192000" cy="2308324"/>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“And we know that God causes </a:t>
            </a:r>
            <a:r>
              <a:rPr lang="en-US" sz="3600" b="1" dirty="0">
                <a:solidFill>
                  <a:srgbClr val="C00000"/>
                </a:solidFill>
                <a:latin typeface="Times New Roman" panose="02020603050405020304" pitchFamily="18" charset="0"/>
                <a:cs typeface="Times New Roman" panose="02020603050405020304" pitchFamily="18" charset="0"/>
              </a:rPr>
              <a:t>all things </a:t>
            </a:r>
          </a:p>
          <a:p>
            <a:pPr algn="ctr"/>
            <a:r>
              <a:rPr lang="en-US" sz="3600" dirty="0">
                <a:solidFill>
                  <a:srgbClr val="C00000"/>
                </a:solidFill>
                <a:latin typeface="Times New Roman" panose="02020603050405020304" pitchFamily="18" charset="0"/>
                <a:cs typeface="Times New Roman" panose="02020603050405020304" pitchFamily="18" charset="0"/>
              </a:rPr>
              <a:t>to work together for good to those who love God, </a:t>
            </a:r>
          </a:p>
          <a:p>
            <a:pPr algn="ctr"/>
            <a:r>
              <a:rPr lang="en-US" sz="3600" dirty="0">
                <a:solidFill>
                  <a:srgbClr val="C00000"/>
                </a:solidFill>
                <a:latin typeface="Times New Roman" panose="02020603050405020304" pitchFamily="18" charset="0"/>
                <a:cs typeface="Times New Roman" panose="02020603050405020304" pitchFamily="18" charset="0"/>
              </a:rPr>
              <a:t>to those who are called according to His purpose.” </a:t>
            </a:r>
          </a:p>
          <a:p>
            <a:pPr algn="ctr"/>
            <a:r>
              <a:rPr lang="en-US" sz="3600" dirty="0">
                <a:latin typeface="Times New Roman" panose="02020603050405020304" pitchFamily="18" charset="0"/>
                <a:cs typeface="Times New Roman" panose="02020603050405020304" pitchFamily="18" charset="0"/>
              </a:rPr>
              <a:t>(Romans 8:28, NAS95, with emphasis)</a:t>
            </a:r>
          </a:p>
        </p:txBody>
      </p:sp>
    </p:spTree>
    <p:extLst>
      <p:ext uri="{BB962C8B-B14F-4D97-AF65-F5344CB8AC3E}">
        <p14:creationId xmlns:p14="http://schemas.microsoft.com/office/powerpoint/2010/main" val="28936785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962BE-AFAE-6778-1601-74A4DC16214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EC62C63-1B83-4197-00CD-C4C9CACF91C8}"/>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Thanksgiving</a:t>
            </a:r>
          </a:p>
        </p:txBody>
      </p:sp>
      <p:sp>
        <p:nvSpPr>
          <p:cNvPr id="3" name="TextBox 2">
            <a:extLst>
              <a:ext uri="{FF2B5EF4-FFF2-40B4-BE49-F238E27FC236}">
                <a16:creationId xmlns:a16="http://schemas.microsoft.com/office/drawing/2014/main" id="{9B569CDC-FCAF-4291-F412-6A1457B8E423}"/>
              </a:ext>
            </a:extLst>
          </p:cNvPr>
          <p:cNvSpPr txBox="1"/>
          <p:nvPr/>
        </p:nvSpPr>
        <p:spPr>
          <a:xfrm>
            <a:off x="0" y="1217002"/>
            <a:ext cx="12192000" cy="4524315"/>
          </a:xfrm>
          <a:prstGeom prst="rect">
            <a:avLst/>
          </a:prstGeom>
          <a:noFill/>
        </p:spPr>
        <p:txBody>
          <a:bodyPr wrap="square" rtlCol="0">
            <a:spAutoFit/>
          </a:bodyPr>
          <a:lstStyle/>
          <a:p>
            <a:pPr algn="ctr"/>
            <a:r>
              <a:rPr lang="en-US" sz="3600" i="1" dirty="0">
                <a:latin typeface="Times New Roman" panose="02020603050405020304" pitchFamily="18" charset="0"/>
                <a:cs typeface="Times New Roman" panose="02020603050405020304" pitchFamily="18" charset="0"/>
              </a:rPr>
              <a:t>We can see a very close connection between the promise of Romans 8:28 and the command of 1 Thessalonians 5:18, when we understand that the literal translation of the words in all circumstances is “in everything.” In the Greek, as in the English language, the words and meanings are very, very close. </a:t>
            </a:r>
          </a:p>
          <a:p>
            <a:pPr algn="ctr"/>
            <a:r>
              <a:rPr lang="en-US" sz="3600" i="1" dirty="0">
                <a:latin typeface="Times New Roman" panose="02020603050405020304" pitchFamily="18" charset="0"/>
                <a:cs typeface="Times New Roman" panose="02020603050405020304" pitchFamily="18" charset="0"/>
              </a:rPr>
              <a:t>We are to give thanks in everything </a:t>
            </a:r>
          </a:p>
          <a:p>
            <a:pPr algn="ctr"/>
            <a:r>
              <a:rPr lang="en-US" sz="3600" i="1" dirty="0">
                <a:latin typeface="Times New Roman" panose="02020603050405020304" pitchFamily="18" charset="0"/>
                <a:cs typeface="Times New Roman" panose="02020603050405020304" pitchFamily="18" charset="0"/>
              </a:rPr>
              <a:t>because we know that in all things God is at work for our good.</a:t>
            </a:r>
          </a:p>
          <a:p>
            <a:pPr algn="ctr"/>
            <a:r>
              <a:rPr lang="en-US" sz="3600" dirty="0">
                <a:latin typeface="Times New Roman" panose="02020603050405020304" pitchFamily="18" charset="0"/>
                <a:cs typeface="Times New Roman" panose="02020603050405020304" pitchFamily="18" charset="0"/>
              </a:rPr>
              <a:t>(Bridges, p. 211)</a:t>
            </a:r>
          </a:p>
        </p:txBody>
      </p:sp>
    </p:spTree>
    <p:extLst>
      <p:ext uri="{BB962C8B-B14F-4D97-AF65-F5344CB8AC3E}">
        <p14:creationId xmlns:p14="http://schemas.microsoft.com/office/powerpoint/2010/main" val="13599627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1118D-5DF2-FDA8-E6AE-602C2B1F67B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88CEA05-3052-21E4-7B58-D4EE648AA4A2}"/>
              </a:ext>
            </a:extLst>
          </p:cNvPr>
          <p:cNvSpPr txBox="1"/>
          <p:nvPr/>
        </p:nvSpPr>
        <p:spPr>
          <a:xfrm>
            <a:off x="0" y="0"/>
            <a:ext cx="12192000"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Worship</a:t>
            </a:r>
          </a:p>
        </p:txBody>
      </p:sp>
      <p:sp>
        <p:nvSpPr>
          <p:cNvPr id="6" name="TextBox 5">
            <a:extLst>
              <a:ext uri="{FF2B5EF4-FFF2-40B4-BE49-F238E27FC236}">
                <a16:creationId xmlns:a16="http://schemas.microsoft.com/office/drawing/2014/main" id="{AC108103-713E-0480-272C-440096BEC47A}"/>
              </a:ext>
            </a:extLst>
          </p:cNvPr>
          <p:cNvSpPr txBox="1"/>
          <p:nvPr/>
        </p:nvSpPr>
        <p:spPr>
          <a:xfrm>
            <a:off x="0" y="866715"/>
            <a:ext cx="12192000" cy="3970318"/>
          </a:xfrm>
          <a:prstGeom prst="rect">
            <a:avLst/>
          </a:prstGeom>
          <a:noFill/>
        </p:spPr>
        <p:txBody>
          <a:bodyPr wrap="square" rtlCol="0">
            <a:spAutoFit/>
          </a:bodyPr>
          <a:lstStyle/>
          <a:p>
            <a:pPr algn="ctr"/>
            <a:r>
              <a:rPr lang="en-US" sz="3600" dirty="0">
                <a:solidFill>
                  <a:srgbClr val="C00000"/>
                </a:solidFill>
                <a:latin typeface="Times New Roman" panose="02020603050405020304" pitchFamily="18" charset="0"/>
                <a:cs typeface="Times New Roman" panose="02020603050405020304" pitchFamily="18" charset="0"/>
              </a:rPr>
              <a:t>“Then Job arose and tore his robe and shaved his head, and he fell to the ground and worshiped. And he said, “Naked I came from my mother’s womb, And naked I shall return there. </a:t>
            </a:r>
          </a:p>
          <a:p>
            <a:pPr algn="ctr"/>
            <a:r>
              <a:rPr lang="en-US" sz="3600" dirty="0">
                <a:solidFill>
                  <a:srgbClr val="C00000"/>
                </a:solidFill>
                <a:latin typeface="Times New Roman" panose="02020603050405020304" pitchFamily="18" charset="0"/>
                <a:cs typeface="Times New Roman" panose="02020603050405020304" pitchFamily="18" charset="0"/>
              </a:rPr>
              <a:t>Yahweh gave, and Yahweh has taken away. </a:t>
            </a:r>
          </a:p>
          <a:p>
            <a:pPr algn="ctr"/>
            <a:r>
              <a:rPr lang="en-US" sz="3600" dirty="0">
                <a:solidFill>
                  <a:srgbClr val="C00000"/>
                </a:solidFill>
                <a:latin typeface="Times New Roman" panose="02020603050405020304" pitchFamily="18" charset="0"/>
                <a:cs typeface="Times New Roman" panose="02020603050405020304" pitchFamily="18" charset="0"/>
              </a:rPr>
              <a:t>Blessed be the name of Yahweh.” </a:t>
            </a:r>
          </a:p>
          <a:p>
            <a:pPr algn="ctr"/>
            <a:r>
              <a:rPr lang="en-US" sz="3600" dirty="0">
                <a:solidFill>
                  <a:srgbClr val="C00000"/>
                </a:solidFill>
                <a:latin typeface="Times New Roman" panose="02020603050405020304" pitchFamily="18" charset="0"/>
                <a:cs typeface="Times New Roman" panose="02020603050405020304" pitchFamily="18" charset="0"/>
              </a:rPr>
              <a:t>Through all this Job did not sin, nor did he give offense to God.” </a:t>
            </a:r>
          </a:p>
          <a:p>
            <a:pPr algn="ctr"/>
            <a:r>
              <a:rPr lang="en-US" sz="3600" dirty="0">
                <a:latin typeface="Times New Roman" panose="02020603050405020304" pitchFamily="18" charset="0"/>
                <a:cs typeface="Times New Roman" panose="02020603050405020304" pitchFamily="18" charset="0"/>
              </a:rPr>
              <a:t>(Job 1:20-22, LSB)</a:t>
            </a:r>
          </a:p>
        </p:txBody>
      </p:sp>
      <p:sp>
        <p:nvSpPr>
          <p:cNvPr id="3" name="TextBox 2">
            <a:extLst>
              <a:ext uri="{FF2B5EF4-FFF2-40B4-BE49-F238E27FC236}">
                <a16:creationId xmlns:a16="http://schemas.microsoft.com/office/drawing/2014/main" id="{D77698C2-1852-C905-D1BA-45183EA5D1FE}"/>
              </a:ext>
            </a:extLst>
          </p:cNvPr>
          <p:cNvSpPr txBox="1"/>
          <p:nvPr/>
        </p:nvSpPr>
        <p:spPr>
          <a:xfrm>
            <a:off x="0" y="4837033"/>
            <a:ext cx="12192000"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We must recognize:</a:t>
            </a:r>
          </a:p>
        </p:txBody>
      </p:sp>
      <p:sp>
        <p:nvSpPr>
          <p:cNvPr id="2" name="TextBox 1">
            <a:extLst>
              <a:ext uri="{FF2B5EF4-FFF2-40B4-BE49-F238E27FC236}">
                <a16:creationId xmlns:a16="http://schemas.microsoft.com/office/drawing/2014/main" id="{5A923CA4-362E-0AC1-DA13-D64A09E19EC2}"/>
              </a:ext>
            </a:extLst>
          </p:cNvPr>
          <p:cNvSpPr txBox="1"/>
          <p:nvPr/>
        </p:nvSpPr>
        <p:spPr>
          <a:xfrm>
            <a:off x="0" y="5483364"/>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The </a:t>
            </a:r>
            <a:r>
              <a:rPr lang="en-US" sz="3600" u="sng" dirty="0">
                <a:latin typeface="Times New Roman" panose="02020603050405020304" pitchFamily="18" charset="0"/>
                <a:cs typeface="Times New Roman" panose="02020603050405020304" pitchFamily="18" charset="0"/>
              </a:rPr>
              <a:t>reality</a:t>
            </a:r>
            <a:r>
              <a:rPr lang="en-US" sz="3600" dirty="0">
                <a:latin typeface="Times New Roman" panose="02020603050405020304" pitchFamily="18" charset="0"/>
                <a:cs typeface="Times New Roman" panose="02020603050405020304" pitchFamily="18" charset="0"/>
              </a:rPr>
              <a:t> of what we deserve</a:t>
            </a:r>
          </a:p>
        </p:txBody>
      </p:sp>
      <p:sp>
        <p:nvSpPr>
          <p:cNvPr id="5" name="TextBox 4">
            <a:extLst>
              <a:ext uri="{FF2B5EF4-FFF2-40B4-BE49-F238E27FC236}">
                <a16:creationId xmlns:a16="http://schemas.microsoft.com/office/drawing/2014/main" id="{F5214A3B-8BE8-67E7-F0BE-B79EC18DA295}"/>
              </a:ext>
            </a:extLst>
          </p:cNvPr>
          <p:cNvSpPr txBox="1"/>
          <p:nvPr/>
        </p:nvSpPr>
        <p:spPr>
          <a:xfrm>
            <a:off x="0" y="6129695"/>
            <a:ext cx="12192000" cy="646331"/>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The </a:t>
            </a:r>
            <a:r>
              <a:rPr lang="en-US" sz="3600" u="sng" dirty="0">
                <a:latin typeface="Times New Roman" panose="02020603050405020304" pitchFamily="18" charset="0"/>
                <a:cs typeface="Times New Roman" panose="02020603050405020304" pitchFamily="18" charset="0"/>
              </a:rPr>
              <a:t>right</a:t>
            </a:r>
            <a:r>
              <a:rPr lang="en-US" sz="3600" dirty="0">
                <a:latin typeface="Times New Roman" panose="02020603050405020304" pitchFamily="18" charset="0"/>
                <a:cs typeface="Times New Roman" panose="02020603050405020304" pitchFamily="18" charset="0"/>
              </a:rPr>
              <a:t> of God to do what He will with His own</a:t>
            </a:r>
          </a:p>
        </p:txBody>
      </p:sp>
    </p:spTree>
    <p:extLst>
      <p:ext uri="{BB962C8B-B14F-4D97-AF65-F5344CB8AC3E}">
        <p14:creationId xmlns:p14="http://schemas.microsoft.com/office/powerpoint/2010/main" val="9818203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2"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0E418A7-90EA-6D4E-8145-138ECAEB49D0}">
  <we:reference id="wa200001745" version="1.0.1.5" store="en-US" storeType="OMEX"/>
  <we:alternateReferences>
    <we:reference id="WA200001745" version="1.0.1.5" store="WA200001745"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23760</TotalTime>
  <Words>2516</Words>
  <Application>Microsoft Macintosh PowerPoint</Application>
  <PresentationFormat>Widescreen</PresentationFormat>
  <Paragraphs>208</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proclaim Him, admonishing every man and teaching every man with all wisdom, so that we may present every man complete in Christ."  (Colossians 1:28) </dc:title>
  <dc:creator>Mark Twombly</dc:creator>
  <cp:lastModifiedBy>Twombly, Mark [JRDUS NON-J&amp;J]</cp:lastModifiedBy>
  <cp:revision>4</cp:revision>
  <cp:lastPrinted>2023-11-05T21:44:27Z</cp:lastPrinted>
  <dcterms:created xsi:type="dcterms:W3CDTF">2020-11-01T17:42:37Z</dcterms:created>
  <dcterms:modified xsi:type="dcterms:W3CDTF">2024-12-14T17:11:45Z</dcterms:modified>
</cp:coreProperties>
</file>